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9" r:id="rId2"/>
    <p:sldId id="265" r:id="rId3"/>
    <p:sldId id="332" r:id="rId4"/>
    <p:sldId id="333" r:id="rId5"/>
    <p:sldId id="266" r:id="rId6"/>
    <p:sldId id="297" r:id="rId7"/>
    <p:sldId id="286" r:id="rId8"/>
    <p:sldId id="307" r:id="rId9"/>
    <p:sldId id="331" r:id="rId10"/>
    <p:sldId id="328" r:id="rId11"/>
    <p:sldId id="334" r:id="rId12"/>
    <p:sldId id="327" r:id="rId13"/>
    <p:sldId id="330" r:id="rId14"/>
    <p:sldId id="325" r:id="rId15"/>
    <p:sldId id="315" r:id="rId16"/>
    <p:sldId id="316" r:id="rId17"/>
    <p:sldId id="326" r:id="rId18"/>
    <p:sldId id="320" r:id="rId19"/>
    <p:sldId id="321" r:id="rId20"/>
    <p:sldId id="323" r:id="rId21"/>
    <p:sldId id="313" r:id="rId22"/>
    <p:sldId id="324" r:id="rId23"/>
    <p:sldId id="261" r:id="rId24"/>
    <p:sldId id="258" r:id="rId25"/>
    <p:sldId id="267" r:id="rId26"/>
    <p:sldId id="32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E18A2DA-0630-4714-BD74-6EB5BD664B2B}">
          <p14:sldIdLst>
            <p14:sldId id="259"/>
            <p14:sldId id="265"/>
            <p14:sldId id="332"/>
            <p14:sldId id="333"/>
            <p14:sldId id="266"/>
            <p14:sldId id="297"/>
            <p14:sldId id="286"/>
            <p14:sldId id="307"/>
            <p14:sldId id="331"/>
            <p14:sldId id="328"/>
            <p14:sldId id="334"/>
            <p14:sldId id="327"/>
            <p14:sldId id="330"/>
            <p14:sldId id="325"/>
            <p14:sldId id="315"/>
            <p14:sldId id="316"/>
            <p14:sldId id="326"/>
            <p14:sldId id="320"/>
            <p14:sldId id="321"/>
            <p14:sldId id="323"/>
            <p14:sldId id="313"/>
            <p14:sldId id="324"/>
            <p14:sldId id="261"/>
            <p14:sldId id="258"/>
            <p14:sldId id="267"/>
            <p14:sldId id="32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B0AAF-E21D-4BCA-B40E-ECFE3FC1ED0A}" v="1442" dt="2022-04-19T17:31:44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l Laptop" userId="3cd9aef6f2a502c0" providerId="LiveId" clId="{A18B0AAF-E21D-4BCA-B40E-ECFE3FC1ED0A}"/>
    <pc:docChg chg="undo custSel addSld delSld modSld sldOrd modMainMaster modSection">
      <pc:chgData name="Dell Laptop" userId="3cd9aef6f2a502c0" providerId="LiveId" clId="{A18B0AAF-E21D-4BCA-B40E-ECFE3FC1ED0A}" dt="2022-04-19T17:34:13.045" v="4107"/>
      <pc:docMkLst>
        <pc:docMk/>
      </pc:docMkLst>
      <pc:sldChg chg="modSp mod modTransition">
        <pc:chgData name="Dell Laptop" userId="3cd9aef6f2a502c0" providerId="LiveId" clId="{A18B0AAF-E21D-4BCA-B40E-ECFE3FC1ED0A}" dt="2022-04-14T08:50:35.300" v="1959" actId="20577"/>
        <pc:sldMkLst>
          <pc:docMk/>
          <pc:sldMk cId="263784652" sldId="258"/>
        </pc:sldMkLst>
        <pc:spChg chg="mod">
          <ac:chgData name="Dell Laptop" userId="3cd9aef6f2a502c0" providerId="LiveId" clId="{A18B0AAF-E21D-4BCA-B40E-ECFE3FC1ED0A}" dt="2022-04-12T15:11:47.025" v="578" actId="14100"/>
          <ac:spMkLst>
            <pc:docMk/>
            <pc:sldMk cId="263784652" sldId="258"/>
            <ac:spMk id="2" creationId="{5E562972-3449-42D1-8185-B4BEFD52AB44}"/>
          </ac:spMkLst>
        </pc:spChg>
        <pc:graphicFrameChg chg="mod">
          <ac:chgData name="Dell Laptop" userId="3cd9aef6f2a502c0" providerId="LiveId" clId="{A18B0AAF-E21D-4BCA-B40E-ECFE3FC1ED0A}" dt="2022-04-14T08:50:35.300" v="1959" actId="20577"/>
          <ac:graphicFrameMkLst>
            <pc:docMk/>
            <pc:sldMk cId="263784652" sldId="258"/>
            <ac:graphicFrameMk id="4" creationId="{FF3F0D82-0AA6-45C3-8367-955CBFA02ED6}"/>
          </ac:graphicFrameMkLst>
        </pc:graphicFrameChg>
      </pc:sldChg>
      <pc:sldChg chg="del">
        <pc:chgData name="Dell Laptop" userId="3cd9aef6f2a502c0" providerId="LiveId" clId="{A18B0AAF-E21D-4BCA-B40E-ECFE3FC1ED0A}" dt="2022-04-12T14:35:06.379" v="150" actId="2696"/>
        <pc:sldMkLst>
          <pc:docMk/>
          <pc:sldMk cId="2689089790" sldId="258"/>
        </pc:sldMkLst>
      </pc:sldChg>
      <pc:sldChg chg="modSp mod modTransition">
        <pc:chgData name="Dell Laptop" userId="3cd9aef6f2a502c0" providerId="LiveId" clId="{A18B0AAF-E21D-4BCA-B40E-ECFE3FC1ED0A}" dt="2022-04-12T16:32:42.872" v="711"/>
        <pc:sldMkLst>
          <pc:docMk/>
          <pc:sldMk cId="633738316" sldId="259"/>
        </pc:sldMkLst>
        <pc:spChg chg="mod">
          <ac:chgData name="Dell Laptop" userId="3cd9aef6f2a502c0" providerId="LiveId" clId="{A18B0AAF-E21D-4BCA-B40E-ECFE3FC1ED0A}" dt="2022-04-12T14:20:50.584" v="80" actId="1076"/>
          <ac:spMkLst>
            <pc:docMk/>
            <pc:sldMk cId="633738316" sldId="259"/>
            <ac:spMk id="2" creationId="{0D1F047C-C727-42A7-85C5-68C5AA1B1A93}"/>
          </ac:spMkLst>
        </pc:spChg>
        <pc:spChg chg="mod">
          <ac:chgData name="Dell Laptop" userId="3cd9aef6f2a502c0" providerId="LiveId" clId="{A18B0AAF-E21D-4BCA-B40E-ECFE3FC1ED0A}" dt="2022-04-12T14:22:26.486" v="104" actId="207"/>
          <ac:spMkLst>
            <pc:docMk/>
            <pc:sldMk cId="633738316" sldId="259"/>
            <ac:spMk id="3" creationId="{DB93FB3F-A8D4-46D3-A1C6-C79C64563729}"/>
          </ac:spMkLst>
        </pc:spChg>
      </pc:sldChg>
      <pc:sldChg chg="modSp modTransition">
        <pc:chgData name="Dell Laptop" userId="3cd9aef6f2a502c0" providerId="LiveId" clId="{A18B0AAF-E21D-4BCA-B40E-ECFE3FC1ED0A}" dt="2022-04-18T07:32:01.660" v="2708" actId="20577"/>
        <pc:sldMkLst>
          <pc:docMk/>
          <pc:sldMk cId="183243182" sldId="261"/>
        </pc:sldMkLst>
        <pc:graphicFrameChg chg="mod">
          <ac:chgData name="Dell Laptop" userId="3cd9aef6f2a502c0" providerId="LiveId" clId="{A18B0AAF-E21D-4BCA-B40E-ECFE3FC1ED0A}" dt="2022-04-18T07:32:01.660" v="2708" actId="20577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modSp del mod">
        <pc:chgData name="Dell Laptop" userId="3cd9aef6f2a502c0" providerId="LiveId" clId="{A18B0AAF-E21D-4BCA-B40E-ECFE3FC1ED0A}" dt="2022-04-12T14:37:48.984" v="162" actId="2696"/>
        <pc:sldMkLst>
          <pc:docMk/>
          <pc:sldMk cId="504223938" sldId="264"/>
        </pc:sldMkLst>
        <pc:spChg chg="mod">
          <ac:chgData name="Dell Laptop" userId="3cd9aef6f2a502c0" providerId="LiveId" clId="{A18B0AAF-E21D-4BCA-B40E-ECFE3FC1ED0A}" dt="2022-04-12T14:37:13.113" v="160"/>
          <ac:spMkLst>
            <pc:docMk/>
            <pc:sldMk cId="504223938" sldId="264"/>
            <ac:spMk id="46" creationId="{C19F4FFE-8616-4CBD-83A6-7E0FB36C3A47}"/>
          </ac:spMkLst>
        </pc:spChg>
      </pc:sldChg>
      <pc:sldChg chg="modSp mod modTransition">
        <pc:chgData name="Dell Laptop" userId="3cd9aef6f2a502c0" providerId="LiveId" clId="{A18B0AAF-E21D-4BCA-B40E-ECFE3FC1ED0A}" dt="2022-04-19T08:57:19.161" v="3304" actId="20577"/>
        <pc:sldMkLst>
          <pc:docMk/>
          <pc:sldMk cId="3923075441" sldId="265"/>
        </pc:sldMkLst>
        <pc:spChg chg="mod">
          <ac:chgData name="Dell Laptop" userId="3cd9aef6f2a502c0" providerId="LiveId" clId="{A18B0AAF-E21D-4BCA-B40E-ECFE3FC1ED0A}" dt="2022-04-12T14:26:54.434" v="134" actId="14100"/>
          <ac:spMkLst>
            <pc:docMk/>
            <pc:sldMk cId="3923075441" sldId="265"/>
            <ac:spMk id="2" creationId="{0D1F047C-C727-42A7-85C5-68C5AA1B1A93}"/>
          </ac:spMkLst>
        </pc:spChg>
        <pc:spChg chg="mod">
          <ac:chgData name="Dell Laptop" userId="3cd9aef6f2a502c0" providerId="LiveId" clId="{A18B0AAF-E21D-4BCA-B40E-ECFE3FC1ED0A}" dt="2022-04-19T08:57:19.161" v="3304" actId="20577"/>
          <ac:spMkLst>
            <pc:docMk/>
            <pc:sldMk cId="3923075441" sldId="265"/>
            <ac:spMk id="3" creationId="{DB93FB3F-A8D4-46D3-A1C6-C79C64563729}"/>
          </ac:spMkLst>
        </pc:spChg>
      </pc:sldChg>
      <pc:sldChg chg="modSp mod">
        <pc:chgData name="Dell Laptop" userId="3cd9aef6f2a502c0" providerId="LiveId" clId="{A18B0AAF-E21D-4BCA-B40E-ECFE3FC1ED0A}" dt="2022-04-19T08:39:57.618" v="3192" actId="20577"/>
        <pc:sldMkLst>
          <pc:docMk/>
          <pc:sldMk cId="373156147" sldId="266"/>
        </pc:sldMkLst>
        <pc:spChg chg="mod">
          <ac:chgData name="Dell Laptop" userId="3cd9aef6f2a502c0" providerId="LiveId" clId="{A18B0AAF-E21D-4BCA-B40E-ECFE3FC1ED0A}" dt="2022-04-16T17:24:10.534" v="2414" actId="1076"/>
          <ac:spMkLst>
            <pc:docMk/>
            <pc:sldMk cId="373156147" sldId="266"/>
            <ac:spMk id="2" creationId="{8CAAD64A-B87A-4234-93F2-F29919E14412}"/>
          </ac:spMkLst>
        </pc:spChg>
        <pc:spChg chg="mod">
          <ac:chgData name="Dell Laptop" userId="3cd9aef6f2a502c0" providerId="LiveId" clId="{A18B0AAF-E21D-4BCA-B40E-ECFE3FC1ED0A}" dt="2022-04-19T08:39:57.618" v="3192" actId="20577"/>
          <ac:spMkLst>
            <pc:docMk/>
            <pc:sldMk cId="373156147" sldId="266"/>
            <ac:spMk id="3" creationId="{5FCC9AB2-C3B2-4C79-A62D-60E57C6F2F2A}"/>
          </ac:spMkLst>
        </pc:spChg>
      </pc:sldChg>
      <pc:sldChg chg="del">
        <pc:chgData name="Dell Laptop" userId="3cd9aef6f2a502c0" providerId="LiveId" clId="{A18B0AAF-E21D-4BCA-B40E-ECFE3FC1ED0A}" dt="2022-04-12T14:42:34.718" v="199" actId="2696"/>
        <pc:sldMkLst>
          <pc:docMk/>
          <pc:sldMk cId="2411891017" sldId="266"/>
        </pc:sldMkLst>
      </pc:sldChg>
      <pc:sldChg chg="modSp modTransition">
        <pc:chgData name="Dell Laptop" userId="3cd9aef6f2a502c0" providerId="LiveId" clId="{A18B0AAF-E21D-4BCA-B40E-ECFE3FC1ED0A}" dt="2022-04-14T08:43:05.913" v="1932" actId="339"/>
        <pc:sldMkLst>
          <pc:docMk/>
          <pc:sldMk cId="50609202" sldId="267"/>
        </pc:sldMkLst>
        <pc:graphicFrameChg chg="mod">
          <ac:chgData name="Dell Laptop" userId="3cd9aef6f2a502c0" providerId="LiveId" clId="{A18B0AAF-E21D-4BCA-B40E-ECFE3FC1ED0A}" dt="2022-04-14T08:43:05.913" v="1932" actId="339"/>
          <ac:graphicFrameMkLst>
            <pc:docMk/>
            <pc:sldMk cId="50609202" sldId="267"/>
            <ac:graphicFrameMk id="4" creationId="{25C3E010-7834-4E67-86D4-C703E5EE521E}"/>
          </ac:graphicFrameMkLst>
        </pc:graphicFrameChg>
      </pc:sldChg>
      <pc:sldChg chg="modSp del mod">
        <pc:chgData name="Dell Laptop" userId="3cd9aef6f2a502c0" providerId="LiveId" clId="{A18B0AAF-E21D-4BCA-B40E-ECFE3FC1ED0A}" dt="2022-04-12T15:11:00.712" v="553" actId="2696"/>
        <pc:sldMkLst>
          <pc:docMk/>
          <pc:sldMk cId="1782045948" sldId="269"/>
        </pc:sldMkLst>
        <pc:spChg chg="mod">
          <ac:chgData name="Dell Laptop" userId="3cd9aef6f2a502c0" providerId="LiveId" clId="{A18B0AAF-E21D-4BCA-B40E-ECFE3FC1ED0A}" dt="2022-04-12T15:03:09.947" v="500" actId="14100"/>
          <ac:spMkLst>
            <pc:docMk/>
            <pc:sldMk cId="1782045948" sldId="269"/>
            <ac:spMk id="2" creationId="{0D1F047C-C727-42A7-85C5-68C5AA1B1A93}"/>
          </ac:spMkLst>
        </pc:spChg>
      </pc:sldChg>
      <pc:sldChg chg="del ord">
        <pc:chgData name="Dell Laptop" userId="3cd9aef6f2a502c0" providerId="LiveId" clId="{A18B0AAF-E21D-4BCA-B40E-ECFE3FC1ED0A}" dt="2022-04-12T14:51:12.872" v="348" actId="2696"/>
        <pc:sldMkLst>
          <pc:docMk/>
          <pc:sldMk cId="4056811436" sldId="274"/>
        </pc:sldMkLst>
      </pc:sldChg>
      <pc:sldChg chg="del">
        <pc:chgData name="Dell Laptop" userId="3cd9aef6f2a502c0" providerId="LiveId" clId="{A18B0AAF-E21D-4BCA-B40E-ECFE3FC1ED0A}" dt="2022-04-12T14:51:29.025" v="350" actId="2696"/>
        <pc:sldMkLst>
          <pc:docMk/>
          <pc:sldMk cId="2816372695" sldId="275"/>
        </pc:sldMkLst>
      </pc:sldChg>
      <pc:sldChg chg="del">
        <pc:chgData name="Dell Laptop" userId="3cd9aef6f2a502c0" providerId="LiveId" clId="{A18B0AAF-E21D-4BCA-B40E-ECFE3FC1ED0A}" dt="2022-04-12T14:44:53.651" v="225" actId="2696"/>
        <pc:sldMkLst>
          <pc:docMk/>
          <pc:sldMk cId="833988093" sldId="276"/>
        </pc:sldMkLst>
      </pc:sldChg>
      <pc:sldChg chg="modTransition">
        <pc:chgData name="Dell Laptop" userId="3cd9aef6f2a502c0" providerId="LiveId" clId="{A18B0AAF-E21D-4BCA-B40E-ECFE3FC1ED0A}" dt="2022-04-12T16:31:48.544" v="704"/>
        <pc:sldMkLst>
          <pc:docMk/>
          <pc:sldMk cId="1973278820" sldId="277"/>
        </pc:sldMkLst>
      </pc:sldChg>
      <pc:sldChg chg="addSp modSp del mod modTransition">
        <pc:chgData name="Dell Laptop" userId="3cd9aef6f2a502c0" providerId="LiveId" clId="{A18B0AAF-E21D-4BCA-B40E-ECFE3FC1ED0A}" dt="2022-04-19T08:36:54.224" v="3085" actId="2696"/>
        <pc:sldMkLst>
          <pc:docMk/>
          <pc:sldMk cId="2534945727" sldId="278"/>
        </pc:sldMkLst>
        <pc:spChg chg="mod">
          <ac:chgData name="Dell Laptop" userId="3cd9aef6f2a502c0" providerId="LiveId" clId="{A18B0AAF-E21D-4BCA-B40E-ECFE3FC1ED0A}" dt="2022-04-15T14:48:53.295" v="2381" actId="27636"/>
          <ac:spMkLst>
            <pc:docMk/>
            <pc:sldMk cId="2534945727" sldId="278"/>
            <ac:spMk id="2" creationId="{BEBEF22E-2E3E-4090-9B94-B26DEAC645A2}"/>
          </ac:spMkLst>
        </pc:spChg>
        <pc:spChg chg="add mod">
          <ac:chgData name="Dell Laptop" userId="3cd9aef6f2a502c0" providerId="LiveId" clId="{A18B0AAF-E21D-4BCA-B40E-ECFE3FC1ED0A}" dt="2022-04-12T14:41:55.170" v="195" actId="20577"/>
          <ac:spMkLst>
            <pc:docMk/>
            <pc:sldMk cId="2534945727" sldId="278"/>
            <ac:spMk id="31" creationId="{53044771-84FB-48D0-86FD-4490D3468D08}"/>
          </ac:spMkLst>
        </pc:spChg>
        <pc:spChg chg="mod">
          <ac:chgData name="Dell Laptop" userId="3cd9aef6f2a502c0" providerId="LiveId" clId="{A18B0AAF-E21D-4BCA-B40E-ECFE3FC1ED0A}" dt="2022-04-12T14:40:07.010" v="182" actId="1076"/>
          <ac:spMkLst>
            <pc:docMk/>
            <pc:sldMk cId="2534945727" sldId="278"/>
            <ac:spMk id="32" creationId="{F5A9E954-3B50-4EDF-857B-EBC2BA1F9109}"/>
          </ac:spMkLst>
        </pc:spChg>
        <pc:spChg chg="mod">
          <ac:chgData name="Dell Laptop" userId="3cd9aef6f2a502c0" providerId="LiveId" clId="{A18B0AAF-E21D-4BCA-B40E-ECFE3FC1ED0A}" dt="2022-04-12T14:38:26.090" v="165" actId="1076"/>
          <ac:spMkLst>
            <pc:docMk/>
            <pc:sldMk cId="2534945727" sldId="278"/>
            <ac:spMk id="40" creationId="{BEA1E462-92EB-4BA8-92DB-865A70AEF52F}"/>
          </ac:spMkLst>
        </pc:spChg>
        <pc:spChg chg="mod">
          <ac:chgData name="Dell Laptop" userId="3cd9aef6f2a502c0" providerId="LiveId" clId="{A18B0AAF-E21D-4BCA-B40E-ECFE3FC1ED0A}" dt="2022-04-12T14:40:00.295" v="181" actId="1076"/>
          <ac:spMkLst>
            <pc:docMk/>
            <pc:sldMk cId="2534945727" sldId="278"/>
            <ac:spMk id="46" creationId="{C19F4FFE-8616-4CBD-83A6-7E0FB36C3A47}"/>
          </ac:spMkLst>
        </pc:spChg>
        <pc:spChg chg="mod">
          <ac:chgData name="Dell Laptop" userId="3cd9aef6f2a502c0" providerId="LiveId" clId="{A18B0AAF-E21D-4BCA-B40E-ECFE3FC1ED0A}" dt="2022-04-12T14:40:31.828" v="185" actId="1076"/>
          <ac:spMkLst>
            <pc:docMk/>
            <pc:sldMk cId="2534945727" sldId="278"/>
            <ac:spMk id="47" creationId="{88A15017-9576-4557-B25E-BDF66AD6D5C0}"/>
          </ac:spMkLst>
        </pc:spChg>
        <pc:spChg chg="mod">
          <ac:chgData name="Dell Laptop" userId="3cd9aef6f2a502c0" providerId="LiveId" clId="{A18B0AAF-E21D-4BCA-B40E-ECFE3FC1ED0A}" dt="2022-04-12T14:39:18.883" v="176" actId="1076"/>
          <ac:spMkLst>
            <pc:docMk/>
            <pc:sldMk cId="2534945727" sldId="278"/>
            <ac:spMk id="51" creationId="{4CF0BA3E-3045-4AF8-9F36-22B9C8D3F110}"/>
          </ac:spMkLst>
        </pc:spChg>
        <pc:spChg chg="mod">
          <ac:chgData name="Dell Laptop" userId="3cd9aef6f2a502c0" providerId="LiveId" clId="{A18B0AAF-E21D-4BCA-B40E-ECFE3FC1ED0A}" dt="2022-04-12T14:38:41.141" v="168" actId="1076"/>
          <ac:spMkLst>
            <pc:docMk/>
            <pc:sldMk cId="2534945727" sldId="278"/>
            <ac:spMk id="53" creationId="{5EFCC0A3-47E7-4FE6-9AFF-F97E4700798E}"/>
          </ac:spMkLst>
        </pc:spChg>
        <pc:spChg chg="mod">
          <ac:chgData name="Dell Laptop" userId="3cd9aef6f2a502c0" providerId="LiveId" clId="{A18B0AAF-E21D-4BCA-B40E-ECFE3FC1ED0A}" dt="2022-04-12T14:38:58.369" v="172" actId="1076"/>
          <ac:spMkLst>
            <pc:docMk/>
            <pc:sldMk cId="2534945727" sldId="278"/>
            <ac:spMk id="55" creationId="{A19B93C4-6693-46D1-8BB1-42F17938969B}"/>
          </ac:spMkLst>
        </pc:spChg>
        <pc:cxnChg chg="mod">
          <ac:chgData name="Dell Laptop" userId="3cd9aef6f2a502c0" providerId="LiveId" clId="{A18B0AAF-E21D-4BCA-B40E-ECFE3FC1ED0A}" dt="2022-04-12T14:39:06.052" v="173" actId="14100"/>
          <ac:cxnSpMkLst>
            <pc:docMk/>
            <pc:sldMk cId="2534945727" sldId="278"/>
            <ac:cxnSpMk id="24" creationId="{AAF42CFB-0CC0-415D-8799-49BEFC469307}"/>
          </ac:cxnSpMkLst>
        </pc:cxnChg>
        <pc:cxnChg chg="mod">
          <ac:chgData name="Dell Laptop" userId="3cd9aef6f2a502c0" providerId="LiveId" clId="{A18B0AAF-E21D-4BCA-B40E-ECFE3FC1ED0A}" dt="2022-04-12T14:40:18.598" v="184" actId="14100"/>
          <ac:cxnSpMkLst>
            <pc:docMk/>
            <pc:sldMk cId="2534945727" sldId="278"/>
            <ac:cxnSpMk id="29" creationId="{13CAE4A3-D0AB-487C-9A8C-35B1587EB468}"/>
          </ac:cxnSpMkLst>
        </pc:cxnChg>
        <pc:cxnChg chg="mod">
          <ac:chgData name="Dell Laptop" userId="3cd9aef6f2a502c0" providerId="LiveId" clId="{A18B0AAF-E21D-4BCA-B40E-ECFE3FC1ED0A}" dt="2022-04-12T14:39:18.883" v="176" actId="1076"/>
          <ac:cxnSpMkLst>
            <pc:docMk/>
            <pc:sldMk cId="2534945727" sldId="278"/>
            <ac:cxnSpMk id="30" creationId="{ABE79C55-5D82-4847-BF3A-E9B68F1C9CA0}"/>
          </ac:cxnSpMkLst>
        </pc:cxnChg>
        <pc:cxnChg chg="mod">
          <ac:chgData name="Dell Laptop" userId="3cd9aef6f2a502c0" providerId="LiveId" clId="{A18B0AAF-E21D-4BCA-B40E-ECFE3FC1ED0A}" dt="2022-04-12T14:38:31.236" v="166" actId="14100"/>
          <ac:cxnSpMkLst>
            <pc:docMk/>
            <pc:sldMk cId="2534945727" sldId="278"/>
            <ac:cxnSpMk id="33" creationId="{CEDD9524-78A6-4F31-8065-FB093A41E1F4}"/>
          </ac:cxnSpMkLst>
        </pc:cxnChg>
        <pc:cxnChg chg="add mod">
          <ac:chgData name="Dell Laptop" userId="3cd9aef6f2a502c0" providerId="LiveId" clId="{A18B0AAF-E21D-4BCA-B40E-ECFE3FC1ED0A}" dt="2022-04-12T14:42:22.031" v="198" actId="14100"/>
          <ac:cxnSpMkLst>
            <pc:docMk/>
            <pc:sldMk cId="2534945727" sldId="278"/>
            <ac:cxnSpMk id="34" creationId="{2B0D800A-A107-4934-9D72-2E1618610AFC}"/>
          </ac:cxnSpMkLst>
        </pc:cxnChg>
        <pc:cxnChg chg="mod">
          <ac:chgData name="Dell Laptop" userId="3cd9aef6f2a502c0" providerId="LiveId" clId="{A18B0AAF-E21D-4BCA-B40E-ECFE3FC1ED0A}" dt="2022-04-12T14:40:31.828" v="185" actId="1076"/>
          <ac:cxnSpMkLst>
            <pc:docMk/>
            <pc:sldMk cId="2534945727" sldId="278"/>
            <ac:cxnSpMk id="37" creationId="{BFEC2547-4E92-4520-9949-1E9FCB4151A3}"/>
          </ac:cxnSpMkLst>
        </pc:cxnChg>
        <pc:cxnChg chg="mod">
          <ac:chgData name="Dell Laptop" userId="3cd9aef6f2a502c0" providerId="LiveId" clId="{A18B0AAF-E21D-4BCA-B40E-ECFE3FC1ED0A}" dt="2022-04-12T14:40:12.820" v="183" actId="14100"/>
          <ac:cxnSpMkLst>
            <pc:docMk/>
            <pc:sldMk cId="2534945727" sldId="278"/>
            <ac:cxnSpMk id="42" creationId="{42F9603B-DD89-47E6-AE3A-7E07250E4061}"/>
          </ac:cxnSpMkLst>
        </pc:cxnChg>
        <pc:cxnChg chg="mod">
          <ac:chgData name="Dell Laptop" userId="3cd9aef6f2a502c0" providerId="LiveId" clId="{A18B0AAF-E21D-4BCA-B40E-ECFE3FC1ED0A}" dt="2022-04-12T14:38:46.916" v="169" actId="14100"/>
          <ac:cxnSpMkLst>
            <pc:docMk/>
            <pc:sldMk cId="2534945727" sldId="278"/>
            <ac:cxnSpMk id="43" creationId="{9F42D959-2215-43DC-8A6D-61B6395A2E96}"/>
          </ac:cxnSpMkLst>
        </pc:cxnChg>
      </pc:sldChg>
      <pc:sldChg chg="modSp add mod modTransition">
        <pc:chgData name="Dell Laptop" userId="3cd9aef6f2a502c0" providerId="LiveId" clId="{A18B0AAF-E21D-4BCA-B40E-ECFE3FC1ED0A}" dt="2022-04-19T08:47:32.709" v="3273" actId="1076"/>
        <pc:sldMkLst>
          <pc:docMk/>
          <pc:sldMk cId="1292513021" sldId="286"/>
        </pc:sldMkLst>
        <pc:spChg chg="mod">
          <ac:chgData name="Dell Laptop" userId="3cd9aef6f2a502c0" providerId="LiveId" clId="{A18B0AAF-E21D-4BCA-B40E-ECFE3FC1ED0A}" dt="2022-04-14T08:47:29.358" v="1950" actId="255"/>
          <ac:spMkLst>
            <pc:docMk/>
            <pc:sldMk cId="1292513021" sldId="286"/>
            <ac:spMk id="2" creationId="{0AE422CB-EBC9-4703-870C-8981A495893A}"/>
          </ac:spMkLst>
        </pc:spChg>
        <pc:spChg chg="mod">
          <ac:chgData name="Dell Laptop" userId="3cd9aef6f2a502c0" providerId="LiveId" clId="{A18B0AAF-E21D-4BCA-B40E-ECFE3FC1ED0A}" dt="2022-04-19T08:46:14.595" v="3261" actId="1076"/>
          <ac:spMkLst>
            <pc:docMk/>
            <pc:sldMk cId="1292513021" sldId="286"/>
            <ac:spMk id="19" creationId="{0D209E74-A27C-455F-953C-09F84F1DA04F}"/>
          </ac:spMkLst>
        </pc:spChg>
        <pc:spChg chg="mod">
          <ac:chgData name="Dell Laptop" userId="3cd9aef6f2a502c0" providerId="LiveId" clId="{A18B0AAF-E21D-4BCA-B40E-ECFE3FC1ED0A}" dt="2022-04-19T08:47:32.709" v="3273" actId="1076"/>
          <ac:spMkLst>
            <pc:docMk/>
            <pc:sldMk cId="1292513021" sldId="286"/>
            <ac:spMk id="21" creationId="{33C5A9CA-6228-47DA-B594-1479BD397956}"/>
          </ac:spMkLst>
        </pc:spChg>
        <pc:spChg chg="mod">
          <ac:chgData name="Dell Laptop" userId="3cd9aef6f2a502c0" providerId="LiveId" clId="{A18B0AAF-E21D-4BCA-B40E-ECFE3FC1ED0A}" dt="2022-04-19T08:45:59.259" v="3259" actId="1076"/>
          <ac:spMkLst>
            <pc:docMk/>
            <pc:sldMk cId="1292513021" sldId="286"/>
            <ac:spMk id="27" creationId="{77CDB2F4-E5FE-4DB1-AF6B-44DAA8724003}"/>
          </ac:spMkLst>
        </pc:spChg>
        <pc:spChg chg="mod">
          <ac:chgData name="Dell Laptop" userId="3cd9aef6f2a502c0" providerId="LiveId" clId="{A18B0AAF-E21D-4BCA-B40E-ECFE3FC1ED0A}" dt="2022-04-19T08:45:25.570" v="3255" actId="207"/>
          <ac:spMkLst>
            <pc:docMk/>
            <pc:sldMk cId="1292513021" sldId="286"/>
            <ac:spMk id="28" creationId="{20E3CA70-22C3-48C3-80AA-9EDD76D131AF}"/>
          </ac:spMkLst>
        </pc:spChg>
        <pc:spChg chg="mod">
          <ac:chgData name="Dell Laptop" userId="3cd9aef6f2a502c0" providerId="LiveId" clId="{A18B0AAF-E21D-4BCA-B40E-ECFE3FC1ED0A}" dt="2022-04-19T08:45:33.421" v="3256" actId="207"/>
          <ac:spMkLst>
            <pc:docMk/>
            <pc:sldMk cId="1292513021" sldId="286"/>
            <ac:spMk id="29" creationId="{F3F55919-D25C-4DB5-BB6E-4A759393E3F5}"/>
          </ac:spMkLst>
        </pc:spChg>
        <pc:graphicFrameChg chg="mod">
          <ac:chgData name="Dell Laptop" userId="3cd9aef6f2a502c0" providerId="LiveId" clId="{A18B0AAF-E21D-4BCA-B40E-ECFE3FC1ED0A}" dt="2022-04-19T08:47:15.358" v="3272"/>
          <ac:graphicFrameMkLst>
            <pc:docMk/>
            <pc:sldMk cId="1292513021" sldId="286"/>
            <ac:graphicFrameMk id="13" creationId="{C0362988-7B57-4E1A-91C9-CF7FD55128D0}"/>
          </ac:graphicFrameMkLst>
        </pc:graphicFrameChg>
      </pc:sldChg>
      <pc:sldChg chg="modSp mod modTransition">
        <pc:chgData name="Dell Laptop" userId="3cd9aef6f2a502c0" providerId="LiveId" clId="{A18B0AAF-E21D-4BCA-B40E-ECFE3FC1ED0A}" dt="2022-04-19T08:41:43.371" v="3218" actId="20577"/>
        <pc:sldMkLst>
          <pc:docMk/>
          <pc:sldMk cId="347841" sldId="297"/>
        </pc:sldMkLst>
        <pc:spChg chg="mod">
          <ac:chgData name="Dell Laptop" userId="3cd9aef6f2a502c0" providerId="LiveId" clId="{A18B0AAF-E21D-4BCA-B40E-ECFE3FC1ED0A}" dt="2022-04-14T09:02:13.010" v="2215" actId="20577"/>
          <ac:spMkLst>
            <pc:docMk/>
            <pc:sldMk cId="347841" sldId="297"/>
            <ac:spMk id="2" creationId="{509EA2A7-B08E-4612-B40B-50EA8D4E5B8C}"/>
          </ac:spMkLst>
        </pc:spChg>
        <pc:graphicFrameChg chg="mod modGraphic">
          <ac:chgData name="Dell Laptop" userId="3cd9aef6f2a502c0" providerId="LiveId" clId="{A18B0AAF-E21D-4BCA-B40E-ECFE3FC1ED0A}" dt="2022-04-19T08:41:43.371" v="3218" actId="20577"/>
          <ac:graphicFrameMkLst>
            <pc:docMk/>
            <pc:sldMk cId="347841" sldId="297"/>
            <ac:graphicFrameMk id="4" creationId="{BB1CED8B-1A35-4299-86A3-F03232114333}"/>
          </ac:graphicFrameMkLst>
        </pc:graphicFrameChg>
      </pc:sldChg>
      <pc:sldChg chg="addSp delSp modSp add mod modTransition">
        <pc:chgData name="Dell Laptop" userId="3cd9aef6f2a502c0" providerId="LiveId" clId="{A18B0AAF-E21D-4BCA-B40E-ECFE3FC1ED0A}" dt="2022-04-14T08:17:51.835" v="1287" actId="20577"/>
        <pc:sldMkLst>
          <pc:docMk/>
          <pc:sldMk cId="209857147" sldId="307"/>
        </pc:sldMkLst>
        <pc:spChg chg="mod">
          <ac:chgData name="Dell Laptop" userId="3cd9aef6f2a502c0" providerId="LiveId" clId="{A18B0AAF-E21D-4BCA-B40E-ECFE3FC1ED0A}" dt="2022-04-14T08:17:51.835" v="1287" actId="20577"/>
          <ac:spMkLst>
            <pc:docMk/>
            <pc:sldMk cId="209857147" sldId="307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4T08:16:49.457" v="1236"/>
          <ac:spMkLst>
            <pc:docMk/>
            <pc:sldMk cId="209857147" sldId="307"/>
            <ac:spMk id="4" creationId="{11619B50-2490-4AB0-9192-000B62BFDCF1}"/>
          </ac:spMkLst>
        </pc:spChg>
        <pc:spChg chg="add del mod">
          <ac:chgData name="Dell Laptop" userId="3cd9aef6f2a502c0" providerId="LiveId" clId="{A18B0AAF-E21D-4BCA-B40E-ECFE3FC1ED0A}" dt="2022-04-14T07:43:22.060" v="1100"/>
          <ac:spMkLst>
            <pc:docMk/>
            <pc:sldMk cId="209857147" sldId="307"/>
            <ac:spMk id="4" creationId="{4955905C-D30A-49EC-942C-049BEFDBCF7B}"/>
          </ac:spMkLst>
        </pc:spChg>
        <pc:spChg chg="add del mod">
          <ac:chgData name="Dell Laptop" userId="3cd9aef6f2a502c0" providerId="LiveId" clId="{A18B0AAF-E21D-4BCA-B40E-ECFE3FC1ED0A}" dt="2022-04-12T15:43:33.822" v="611" actId="931"/>
          <ac:spMkLst>
            <pc:docMk/>
            <pc:sldMk cId="209857147" sldId="307"/>
            <ac:spMk id="4" creationId="{CDC26918-25AA-4585-8B10-33D919A932D9}"/>
          </ac:spMkLst>
        </pc:spChg>
        <pc:picChg chg="del">
          <ac:chgData name="Dell Laptop" userId="3cd9aef6f2a502c0" providerId="LiveId" clId="{A18B0AAF-E21D-4BCA-B40E-ECFE3FC1ED0A}" dt="2022-04-12T14:58:52.116" v="438" actId="478"/>
          <ac:picMkLst>
            <pc:docMk/>
            <pc:sldMk cId="209857147" sldId="307"/>
            <ac:picMk id="5" creationId="{6DC51155-DF12-4434-852D-C10DE4F8ECE4}"/>
          </ac:picMkLst>
        </pc:picChg>
        <pc:picChg chg="add del mod">
          <ac:chgData name="Dell Laptop" userId="3cd9aef6f2a502c0" providerId="LiveId" clId="{A18B0AAF-E21D-4BCA-B40E-ECFE3FC1ED0A}" dt="2022-04-14T08:16:34.642" v="1235" actId="478"/>
          <ac:picMkLst>
            <pc:docMk/>
            <pc:sldMk cId="209857147" sldId="307"/>
            <ac:picMk id="6" creationId="{BD47CE31-2FFE-4177-A1ED-31ABE380282F}"/>
          </ac:picMkLst>
        </pc:picChg>
        <pc:picChg chg="add mod">
          <ac:chgData name="Dell Laptop" userId="3cd9aef6f2a502c0" providerId="LiveId" clId="{A18B0AAF-E21D-4BCA-B40E-ECFE3FC1ED0A}" dt="2022-04-14T08:17:26.657" v="1249" actId="14100"/>
          <ac:picMkLst>
            <pc:docMk/>
            <pc:sldMk cId="209857147" sldId="307"/>
            <ac:picMk id="7" creationId="{38195693-EE2A-47CF-8134-E7E7489737C9}"/>
          </ac:picMkLst>
        </pc:picChg>
        <pc:picChg chg="add del mod">
          <ac:chgData name="Dell Laptop" userId="3cd9aef6f2a502c0" providerId="LiveId" clId="{A18B0AAF-E21D-4BCA-B40E-ECFE3FC1ED0A}" dt="2022-04-14T07:41:34.697" v="1074" actId="478"/>
          <ac:picMkLst>
            <pc:docMk/>
            <pc:sldMk cId="209857147" sldId="307"/>
            <ac:picMk id="7" creationId="{3A40D87F-9503-48E7-B0E2-D081717E9EA7}"/>
          </ac:picMkLst>
        </pc:picChg>
        <pc:picChg chg="add mod">
          <ac:chgData name="Dell Laptop" userId="3cd9aef6f2a502c0" providerId="LiveId" clId="{A18B0AAF-E21D-4BCA-B40E-ECFE3FC1ED0A}" dt="2022-04-14T08:17:31.071" v="1250" actId="14100"/>
          <ac:picMkLst>
            <pc:docMk/>
            <pc:sldMk cId="209857147" sldId="307"/>
            <ac:picMk id="9" creationId="{87017963-F671-40FD-9455-EF26B82D00FE}"/>
          </ac:picMkLst>
        </pc:picChg>
      </pc:sldChg>
      <pc:sldChg chg="addSp delSp modSp mod modTransition">
        <pc:chgData name="Dell Laptop" userId="3cd9aef6f2a502c0" providerId="LiveId" clId="{A18B0AAF-E21D-4BCA-B40E-ECFE3FC1ED0A}" dt="2022-04-19T08:04:59.263" v="2843" actId="1076"/>
        <pc:sldMkLst>
          <pc:docMk/>
          <pc:sldMk cId="2204992824" sldId="313"/>
        </pc:sldMkLst>
        <pc:spChg chg="mod">
          <ac:chgData name="Dell Laptop" userId="3cd9aef6f2a502c0" providerId="LiveId" clId="{A18B0AAF-E21D-4BCA-B40E-ECFE3FC1ED0A}" dt="2022-04-14T08:38:13.374" v="1912" actId="27636"/>
          <ac:spMkLst>
            <pc:docMk/>
            <pc:sldMk cId="2204992824" sldId="313"/>
            <ac:spMk id="2" creationId="{B146851B-93E5-4FB9-A377-D88D33156641}"/>
          </ac:spMkLst>
        </pc:spChg>
        <pc:spChg chg="add del mod">
          <ac:chgData name="Dell Laptop" userId="3cd9aef6f2a502c0" providerId="LiveId" clId="{A18B0AAF-E21D-4BCA-B40E-ECFE3FC1ED0A}" dt="2022-04-12T15:45:41.336" v="631"/>
          <ac:spMkLst>
            <pc:docMk/>
            <pc:sldMk cId="2204992824" sldId="313"/>
            <ac:spMk id="4" creationId="{0A4A7AC8-5F4C-4B10-8528-675EBFC2E774}"/>
          </ac:spMkLst>
        </pc:spChg>
        <pc:spChg chg="add del mod">
          <ac:chgData name="Dell Laptop" userId="3cd9aef6f2a502c0" providerId="LiveId" clId="{A18B0AAF-E21D-4BCA-B40E-ECFE3FC1ED0A}" dt="2022-04-19T08:03:36.545" v="2828"/>
          <ac:spMkLst>
            <pc:docMk/>
            <pc:sldMk cId="2204992824" sldId="313"/>
            <ac:spMk id="4" creationId="{8F298EBA-AE3D-463C-B33F-73F83E6DE59B}"/>
          </ac:spMkLst>
        </pc:spChg>
        <pc:picChg chg="add del mod">
          <ac:chgData name="Dell Laptop" userId="3cd9aef6f2a502c0" providerId="LiveId" clId="{A18B0AAF-E21D-4BCA-B40E-ECFE3FC1ED0A}" dt="2022-04-19T08:03:34.460" v="2827" actId="478"/>
          <ac:picMkLst>
            <pc:docMk/>
            <pc:sldMk cId="2204992824" sldId="313"/>
            <ac:picMk id="6" creationId="{B70DD0F3-1F75-4568-8D24-B8AF2FD13E10}"/>
          </ac:picMkLst>
        </pc:picChg>
        <pc:picChg chg="add mod">
          <ac:chgData name="Dell Laptop" userId="3cd9aef6f2a502c0" providerId="LiveId" clId="{A18B0AAF-E21D-4BCA-B40E-ECFE3FC1ED0A}" dt="2022-04-19T08:04:59.263" v="2843" actId="1076"/>
          <ac:picMkLst>
            <pc:docMk/>
            <pc:sldMk cId="2204992824" sldId="313"/>
            <ac:picMk id="7" creationId="{A0DD9DBB-C5CE-4FE3-B76C-E8AE80B583D8}"/>
          </ac:picMkLst>
        </pc:picChg>
        <pc:picChg chg="del mod">
          <ac:chgData name="Dell Laptop" userId="3cd9aef6f2a502c0" providerId="LiveId" clId="{A18B0AAF-E21D-4BCA-B40E-ECFE3FC1ED0A}" dt="2022-04-12T14:58:24.377" v="415" actId="478"/>
          <ac:picMkLst>
            <pc:docMk/>
            <pc:sldMk cId="2204992824" sldId="313"/>
            <ac:picMk id="7" creationId="{A8903569-3C9E-4B32-B713-8D97B7A5C2FD}"/>
          </ac:picMkLst>
        </pc:picChg>
        <pc:picChg chg="add mod">
          <ac:chgData name="Dell Laptop" userId="3cd9aef6f2a502c0" providerId="LiveId" clId="{A18B0AAF-E21D-4BCA-B40E-ECFE3FC1ED0A}" dt="2022-04-19T08:04:57.385" v="2842" actId="1076"/>
          <ac:picMkLst>
            <pc:docMk/>
            <pc:sldMk cId="2204992824" sldId="313"/>
            <ac:picMk id="9" creationId="{DF9CE351-B7CA-4EFA-8ADE-565D4BDF0190}"/>
          </ac:picMkLst>
        </pc:picChg>
      </pc:sldChg>
      <pc:sldChg chg="addSp delSp modSp add mod modTransition">
        <pc:chgData name="Dell Laptop" userId="3cd9aef6f2a502c0" providerId="LiveId" clId="{A18B0AAF-E21D-4BCA-B40E-ECFE3FC1ED0A}" dt="2022-04-19T07:55:40.985" v="2785" actId="14100"/>
        <pc:sldMkLst>
          <pc:docMk/>
          <pc:sldMk cId="3053893926" sldId="315"/>
        </pc:sldMkLst>
        <pc:spChg chg="mod">
          <ac:chgData name="Dell Laptop" userId="3cd9aef6f2a502c0" providerId="LiveId" clId="{A18B0AAF-E21D-4BCA-B40E-ECFE3FC1ED0A}" dt="2022-04-18T07:30:04.909" v="2643" actId="1076"/>
          <ac:spMkLst>
            <pc:docMk/>
            <pc:sldMk cId="3053893926" sldId="315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2T15:44:57.188" v="624" actId="931"/>
          <ac:spMkLst>
            <pc:docMk/>
            <pc:sldMk cId="3053893926" sldId="315"/>
            <ac:spMk id="4" creationId="{1CDE6363-1EE9-4062-8EDB-CFCE17E09BA9}"/>
          </ac:spMkLst>
        </pc:spChg>
        <pc:spChg chg="add del mod">
          <ac:chgData name="Dell Laptop" userId="3cd9aef6f2a502c0" providerId="LiveId" clId="{A18B0AAF-E21D-4BCA-B40E-ECFE3FC1ED0A}" dt="2022-04-14T07:55:24.785" v="1210"/>
          <ac:spMkLst>
            <pc:docMk/>
            <pc:sldMk cId="3053893926" sldId="315"/>
            <ac:spMk id="4" creationId="{8C63BA00-C842-4AA8-A019-739F27AE2DF3}"/>
          </ac:spMkLst>
        </pc:spChg>
        <pc:spChg chg="add del mod">
          <ac:chgData name="Dell Laptop" userId="3cd9aef6f2a502c0" providerId="LiveId" clId="{A18B0AAF-E21D-4BCA-B40E-ECFE3FC1ED0A}" dt="2022-04-19T07:55:27.114" v="2780"/>
          <ac:spMkLst>
            <pc:docMk/>
            <pc:sldMk cId="3053893926" sldId="315"/>
            <ac:spMk id="4" creationId="{CBD8CB31-13B4-4410-9CFE-FD091DF6089C}"/>
          </ac:spMkLst>
        </pc:spChg>
        <pc:picChg chg="del">
          <ac:chgData name="Dell Laptop" userId="3cd9aef6f2a502c0" providerId="LiveId" clId="{A18B0AAF-E21D-4BCA-B40E-ECFE3FC1ED0A}" dt="2022-04-12T14:59:17.131" v="454" actId="478"/>
          <ac:picMkLst>
            <pc:docMk/>
            <pc:sldMk cId="3053893926" sldId="315"/>
            <ac:picMk id="5" creationId="{5D4DFC87-5BCB-4C38-B74B-890D2B963BD2}"/>
          </ac:picMkLst>
        </pc:picChg>
        <pc:picChg chg="add del mod">
          <ac:chgData name="Dell Laptop" userId="3cd9aef6f2a502c0" providerId="LiveId" clId="{A18B0AAF-E21D-4BCA-B40E-ECFE3FC1ED0A}" dt="2022-04-19T07:55:24.507" v="2779" actId="478"/>
          <ac:picMkLst>
            <pc:docMk/>
            <pc:sldMk cId="3053893926" sldId="315"/>
            <ac:picMk id="6" creationId="{7E800AC9-9544-4B2E-88A5-2A7F63822244}"/>
          </ac:picMkLst>
        </pc:picChg>
        <pc:picChg chg="add del mod">
          <ac:chgData name="Dell Laptop" userId="3cd9aef6f2a502c0" providerId="LiveId" clId="{A18B0AAF-E21D-4BCA-B40E-ECFE3FC1ED0A}" dt="2022-04-14T07:54:24.982" v="1209" actId="478"/>
          <ac:picMkLst>
            <pc:docMk/>
            <pc:sldMk cId="3053893926" sldId="315"/>
            <ac:picMk id="7" creationId="{B245014F-6E4C-42FC-92CA-BE872EABB2DB}"/>
          </ac:picMkLst>
        </pc:picChg>
        <pc:picChg chg="add mod">
          <ac:chgData name="Dell Laptop" userId="3cd9aef6f2a502c0" providerId="LiveId" clId="{A18B0AAF-E21D-4BCA-B40E-ECFE3FC1ED0A}" dt="2022-04-19T07:55:40.985" v="2785" actId="14100"/>
          <ac:picMkLst>
            <pc:docMk/>
            <pc:sldMk cId="3053893926" sldId="315"/>
            <ac:picMk id="7" creationId="{D422054D-DB3B-462C-9053-61833FE15FBF}"/>
          </ac:picMkLst>
        </pc:picChg>
      </pc:sldChg>
      <pc:sldChg chg="addSp delSp modSp add mod modTransition">
        <pc:chgData name="Dell Laptop" userId="3cd9aef6f2a502c0" providerId="LiveId" clId="{A18B0AAF-E21D-4BCA-B40E-ECFE3FC1ED0A}" dt="2022-04-19T07:57:13.287" v="2792" actId="1076"/>
        <pc:sldMkLst>
          <pc:docMk/>
          <pc:sldMk cId="1360064944" sldId="316"/>
        </pc:sldMkLst>
        <pc:spChg chg="mod">
          <ac:chgData name="Dell Laptop" userId="3cd9aef6f2a502c0" providerId="LiveId" clId="{A18B0AAF-E21D-4BCA-B40E-ECFE3FC1ED0A}" dt="2022-04-18T07:28:49.945" v="2573" actId="20577"/>
          <ac:spMkLst>
            <pc:docMk/>
            <pc:sldMk cId="1360064944" sldId="316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4T07:51:41.002" v="1151"/>
          <ac:spMkLst>
            <pc:docMk/>
            <pc:sldMk cId="1360064944" sldId="316"/>
            <ac:spMk id="4" creationId="{1B0802BC-610D-4655-80CB-1DA371F35E39}"/>
          </ac:spMkLst>
        </pc:spChg>
        <pc:spChg chg="add del mod">
          <ac:chgData name="Dell Laptop" userId="3cd9aef6f2a502c0" providerId="LiveId" clId="{A18B0AAF-E21D-4BCA-B40E-ECFE3FC1ED0A}" dt="2022-04-12T15:44:24.934" v="617" actId="931"/>
          <ac:spMkLst>
            <pc:docMk/>
            <pc:sldMk cId="1360064944" sldId="316"/>
            <ac:spMk id="4" creationId="{AA07D46E-2AF2-4420-B607-974B644C228B}"/>
          </ac:spMkLst>
        </pc:spChg>
        <pc:spChg chg="add del mod">
          <ac:chgData name="Dell Laptop" userId="3cd9aef6f2a502c0" providerId="LiveId" clId="{A18B0AAF-E21D-4BCA-B40E-ECFE3FC1ED0A}" dt="2022-04-19T07:56:59.980" v="2787"/>
          <ac:spMkLst>
            <pc:docMk/>
            <pc:sldMk cId="1360064944" sldId="316"/>
            <ac:spMk id="4" creationId="{E64BFA97-05FC-4479-8F4A-A6F04B16FD46}"/>
          </ac:spMkLst>
        </pc:spChg>
        <pc:picChg chg="del">
          <ac:chgData name="Dell Laptop" userId="3cd9aef6f2a502c0" providerId="LiveId" clId="{A18B0AAF-E21D-4BCA-B40E-ECFE3FC1ED0A}" dt="2022-04-12T14:59:33.811" v="471" actId="478"/>
          <ac:picMkLst>
            <pc:docMk/>
            <pc:sldMk cId="1360064944" sldId="316"/>
            <ac:picMk id="5" creationId="{A4988619-388A-4E6E-802C-F8EDC2BDF82A}"/>
          </ac:picMkLst>
        </pc:picChg>
        <pc:picChg chg="add del mod">
          <ac:chgData name="Dell Laptop" userId="3cd9aef6f2a502c0" providerId="LiveId" clId="{A18B0AAF-E21D-4BCA-B40E-ECFE3FC1ED0A}" dt="2022-04-19T07:55:51.350" v="2786" actId="478"/>
          <ac:picMkLst>
            <pc:docMk/>
            <pc:sldMk cId="1360064944" sldId="316"/>
            <ac:picMk id="6" creationId="{FC5F727B-9FC7-4870-8043-D9434C936532}"/>
          </ac:picMkLst>
        </pc:picChg>
        <pc:picChg chg="add mod">
          <ac:chgData name="Dell Laptop" userId="3cd9aef6f2a502c0" providerId="LiveId" clId="{A18B0AAF-E21D-4BCA-B40E-ECFE3FC1ED0A}" dt="2022-04-19T07:57:13.287" v="2792" actId="1076"/>
          <ac:picMkLst>
            <pc:docMk/>
            <pc:sldMk cId="1360064944" sldId="316"/>
            <ac:picMk id="7" creationId="{40749855-D9EF-4940-9288-1338C3558C59}"/>
          </ac:picMkLst>
        </pc:picChg>
        <pc:picChg chg="add del mod">
          <ac:chgData name="Dell Laptop" userId="3cd9aef6f2a502c0" providerId="LiveId" clId="{A18B0AAF-E21D-4BCA-B40E-ECFE3FC1ED0A}" dt="2022-04-14T07:51:40.208" v="1150" actId="478"/>
          <ac:picMkLst>
            <pc:docMk/>
            <pc:sldMk cId="1360064944" sldId="316"/>
            <ac:picMk id="7" creationId="{E7CBDBB4-9DA0-44EF-AA5E-8B4D0A524E1E}"/>
          </ac:picMkLst>
        </pc:picChg>
      </pc:sldChg>
      <pc:sldChg chg="addSp delSp modSp del mod modTransition">
        <pc:chgData name="Dell Laptop" userId="3cd9aef6f2a502c0" providerId="LiveId" clId="{A18B0AAF-E21D-4BCA-B40E-ECFE3FC1ED0A}" dt="2022-04-14T07:31:42.522" v="915" actId="2696"/>
        <pc:sldMkLst>
          <pc:docMk/>
          <pc:sldMk cId="2754694079" sldId="318"/>
        </pc:sldMkLst>
        <pc:spChg chg="add mod">
          <ac:chgData name="Dell Laptop" userId="3cd9aef6f2a502c0" providerId="LiveId" clId="{A18B0AAF-E21D-4BCA-B40E-ECFE3FC1ED0A}" dt="2022-04-14T07:28:41.505" v="879" actId="21"/>
          <ac:spMkLst>
            <pc:docMk/>
            <pc:sldMk cId="2754694079" sldId="318"/>
            <ac:spMk id="4" creationId="{7C1B6159-4E44-4232-A3A1-B5F071C3D25F}"/>
          </ac:spMkLst>
        </pc:spChg>
        <pc:spChg chg="add del mod">
          <ac:chgData name="Dell Laptop" userId="3cd9aef6f2a502c0" providerId="LiveId" clId="{A18B0AAF-E21D-4BCA-B40E-ECFE3FC1ED0A}" dt="2022-04-12T15:46:45.171" v="643" actId="931"/>
          <ac:spMkLst>
            <pc:docMk/>
            <pc:sldMk cId="2754694079" sldId="318"/>
            <ac:spMk id="4" creationId="{D6D54B8F-B415-490E-AF17-EF04D89A306D}"/>
          </ac:spMkLst>
        </pc:spChg>
        <pc:picChg chg="del">
          <ac:chgData name="Dell Laptop" userId="3cd9aef6f2a502c0" providerId="LiveId" clId="{A18B0AAF-E21D-4BCA-B40E-ECFE3FC1ED0A}" dt="2022-04-12T14:58:11.047" v="412" actId="478"/>
          <ac:picMkLst>
            <pc:docMk/>
            <pc:sldMk cId="2754694079" sldId="318"/>
            <ac:picMk id="5" creationId="{A027FAE2-FE37-4AAA-8C18-8AA458D23332}"/>
          </ac:picMkLst>
        </pc:picChg>
        <pc:picChg chg="add del mod">
          <ac:chgData name="Dell Laptop" userId="3cd9aef6f2a502c0" providerId="LiveId" clId="{A18B0AAF-E21D-4BCA-B40E-ECFE3FC1ED0A}" dt="2022-04-14T07:28:41.505" v="879" actId="21"/>
          <ac:picMkLst>
            <pc:docMk/>
            <pc:sldMk cId="2754694079" sldId="318"/>
            <ac:picMk id="7" creationId="{BE408CF8-CD26-4FD1-A3C9-4A7F20BAD062}"/>
          </ac:picMkLst>
        </pc:picChg>
      </pc:sldChg>
      <pc:sldChg chg="addSp delSp modSp del mod modTransition">
        <pc:chgData name="Dell Laptop" userId="3cd9aef6f2a502c0" providerId="LiveId" clId="{A18B0AAF-E21D-4BCA-B40E-ECFE3FC1ED0A}" dt="2022-04-14T07:31:45.820" v="916" actId="2696"/>
        <pc:sldMkLst>
          <pc:docMk/>
          <pc:sldMk cId="3651980068" sldId="319"/>
        </pc:sldMkLst>
        <pc:spChg chg="add del mod">
          <ac:chgData name="Dell Laptop" userId="3cd9aef6f2a502c0" providerId="LiveId" clId="{A18B0AAF-E21D-4BCA-B40E-ECFE3FC1ED0A}" dt="2022-04-12T15:46:15.295" v="637" actId="931"/>
          <ac:spMkLst>
            <pc:docMk/>
            <pc:sldMk cId="3651980068" sldId="319"/>
            <ac:spMk id="4" creationId="{64101AE9-1FCA-4D00-A04B-D2280AD647F3}"/>
          </ac:spMkLst>
        </pc:spChg>
        <pc:spChg chg="add mod">
          <ac:chgData name="Dell Laptop" userId="3cd9aef6f2a502c0" providerId="LiveId" clId="{A18B0AAF-E21D-4BCA-B40E-ECFE3FC1ED0A}" dt="2022-04-14T07:29:53.361" v="892" actId="21"/>
          <ac:spMkLst>
            <pc:docMk/>
            <pc:sldMk cId="3651980068" sldId="319"/>
            <ac:spMk id="4" creationId="{B87DFF82-1BDD-4F79-BF72-A493671A5A54}"/>
          </ac:spMkLst>
        </pc:spChg>
        <pc:picChg chg="del">
          <ac:chgData name="Dell Laptop" userId="3cd9aef6f2a502c0" providerId="LiveId" clId="{A18B0AAF-E21D-4BCA-B40E-ECFE3FC1ED0A}" dt="2022-04-12T14:58:20.494" v="413" actId="478"/>
          <ac:picMkLst>
            <pc:docMk/>
            <pc:sldMk cId="3651980068" sldId="319"/>
            <ac:picMk id="5" creationId="{A027FAE2-FE37-4AAA-8C18-8AA458D23332}"/>
          </ac:picMkLst>
        </pc:picChg>
        <pc:picChg chg="add del mod">
          <ac:chgData name="Dell Laptop" userId="3cd9aef6f2a502c0" providerId="LiveId" clId="{A18B0AAF-E21D-4BCA-B40E-ECFE3FC1ED0A}" dt="2022-04-14T07:29:53.361" v="892" actId="21"/>
          <ac:picMkLst>
            <pc:docMk/>
            <pc:sldMk cId="3651980068" sldId="319"/>
            <ac:picMk id="7" creationId="{A1A1FBE0-06E6-4BE1-A3C3-58ECBC3A3893}"/>
          </ac:picMkLst>
        </pc:picChg>
      </pc:sldChg>
      <pc:sldChg chg="addSp delSp modSp add mod modTransition">
        <pc:chgData name="Dell Laptop" userId="3cd9aef6f2a502c0" providerId="LiveId" clId="{A18B0AAF-E21D-4BCA-B40E-ECFE3FC1ED0A}" dt="2022-04-19T08:16:11.052" v="2903" actId="14100"/>
        <pc:sldMkLst>
          <pc:docMk/>
          <pc:sldMk cId="2264498119" sldId="320"/>
        </pc:sldMkLst>
        <pc:spChg chg="mod">
          <ac:chgData name="Dell Laptop" userId="3cd9aef6f2a502c0" providerId="LiveId" clId="{A18B0AAF-E21D-4BCA-B40E-ECFE3FC1ED0A}" dt="2022-04-14T08:43:45.885" v="1934" actId="255"/>
          <ac:spMkLst>
            <pc:docMk/>
            <pc:sldMk cId="2264498119" sldId="320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2T15:45:31.411" v="629" actId="931"/>
          <ac:spMkLst>
            <pc:docMk/>
            <pc:sldMk cId="2264498119" sldId="320"/>
            <ac:spMk id="4" creationId="{A0D06C2F-DF55-4AE4-9D13-DF8E56F94F49}"/>
          </ac:spMkLst>
        </pc:spChg>
        <pc:spChg chg="add del mod">
          <ac:chgData name="Dell Laptop" userId="3cd9aef6f2a502c0" providerId="LiveId" clId="{A18B0AAF-E21D-4BCA-B40E-ECFE3FC1ED0A}" dt="2022-04-19T08:09:06.852" v="2847"/>
          <ac:spMkLst>
            <pc:docMk/>
            <pc:sldMk cId="2264498119" sldId="320"/>
            <ac:spMk id="5" creationId="{35B28B94-F01C-45C1-AB62-E36586C360DC}"/>
          </ac:spMkLst>
        </pc:spChg>
        <pc:spChg chg="add del mod">
          <ac:chgData name="Dell Laptop" userId="3cd9aef6f2a502c0" providerId="LiveId" clId="{A18B0AAF-E21D-4BCA-B40E-ECFE3FC1ED0A}" dt="2022-04-12T16:17:06.307" v="659" actId="931"/>
          <ac:spMkLst>
            <pc:docMk/>
            <pc:sldMk cId="2264498119" sldId="320"/>
            <ac:spMk id="9" creationId="{9E852DBC-E832-478C-9CC8-B389CB023FA6}"/>
          </ac:spMkLst>
        </pc:spChg>
        <pc:spChg chg="add del mod">
          <ac:chgData name="Dell Laptop" userId="3cd9aef6f2a502c0" providerId="LiveId" clId="{A18B0AAF-E21D-4BCA-B40E-ECFE3FC1ED0A}" dt="2022-04-12T16:17:33.580" v="661" actId="931"/>
          <ac:spMkLst>
            <pc:docMk/>
            <pc:sldMk cId="2264498119" sldId="320"/>
            <ac:spMk id="13" creationId="{3300F173-8C2E-4805-AFD9-C52E049AFE61}"/>
          </ac:spMkLst>
        </pc:spChg>
        <pc:picChg chg="add del mod">
          <ac:chgData name="Dell Laptop" userId="3cd9aef6f2a502c0" providerId="LiveId" clId="{A18B0AAF-E21D-4BCA-B40E-ECFE3FC1ED0A}" dt="2022-04-19T07:58:31.764" v="2801" actId="478"/>
          <ac:picMkLst>
            <pc:docMk/>
            <pc:sldMk cId="2264498119" sldId="320"/>
            <ac:picMk id="4" creationId="{67A6F0C5-ABBB-498E-9D32-402A3A845F1C}"/>
          </ac:picMkLst>
        </pc:picChg>
        <pc:picChg chg="del mod">
          <ac:chgData name="Dell Laptop" userId="3cd9aef6f2a502c0" providerId="LiveId" clId="{A18B0AAF-E21D-4BCA-B40E-ECFE3FC1ED0A}" dt="2022-04-12T14:59:38.284" v="473" actId="478"/>
          <ac:picMkLst>
            <pc:docMk/>
            <pc:sldMk cId="2264498119" sldId="320"/>
            <ac:picMk id="5" creationId="{A4988619-388A-4E6E-802C-F8EDC2BDF82A}"/>
          </ac:picMkLst>
        </pc:picChg>
        <pc:picChg chg="add del mod">
          <ac:chgData name="Dell Laptop" userId="3cd9aef6f2a502c0" providerId="LiveId" clId="{A18B0AAF-E21D-4BCA-B40E-ECFE3FC1ED0A}" dt="2022-04-12T15:45:34.191" v="630" actId="21"/>
          <ac:picMkLst>
            <pc:docMk/>
            <pc:sldMk cId="2264498119" sldId="320"/>
            <ac:picMk id="7" creationId="{5C6758A8-1D66-4233-B5F8-71131ACBB297}"/>
          </ac:picMkLst>
        </pc:picChg>
        <pc:picChg chg="add mod">
          <ac:chgData name="Dell Laptop" userId="3cd9aef6f2a502c0" providerId="LiveId" clId="{A18B0AAF-E21D-4BCA-B40E-ECFE3FC1ED0A}" dt="2022-04-19T08:15:59.340" v="2900" actId="14100"/>
          <ac:picMkLst>
            <pc:docMk/>
            <pc:sldMk cId="2264498119" sldId="320"/>
            <ac:picMk id="7" creationId="{6EB1A1E9-ED55-4C95-A99A-4BCF3212B58A}"/>
          </ac:picMkLst>
        </pc:picChg>
        <pc:picChg chg="add mod">
          <ac:chgData name="Dell Laptop" userId="3cd9aef6f2a502c0" providerId="LiveId" clId="{A18B0AAF-E21D-4BCA-B40E-ECFE3FC1ED0A}" dt="2022-04-19T08:16:02.686" v="2901" actId="14100"/>
          <ac:picMkLst>
            <pc:docMk/>
            <pc:sldMk cId="2264498119" sldId="320"/>
            <ac:picMk id="9" creationId="{7A2BE7A2-1612-4707-B44B-4BCBC913692C}"/>
          </ac:picMkLst>
        </pc:picChg>
        <pc:picChg chg="add mod">
          <ac:chgData name="Dell Laptop" userId="3cd9aef6f2a502c0" providerId="LiveId" clId="{A18B0AAF-E21D-4BCA-B40E-ECFE3FC1ED0A}" dt="2022-04-19T08:16:11.052" v="2903" actId="14100"/>
          <ac:picMkLst>
            <pc:docMk/>
            <pc:sldMk cId="2264498119" sldId="320"/>
            <ac:picMk id="11" creationId="{1DDE208A-15D9-4865-8E99-75BFCAC0510F}"/>
          </ac:picMkLst>
        </pc:picChg>
        <pc:picChg chg="add del mod">
          <ac:chgData name="Dell Laptop" userId="3cd9aef6f2a502c0" providerId="LiveId" clId="{A18B0AAF-E21D-4BCA-B40E-ECFE3FC1ED0A}" dt="2022-04-12T16:17:10.061" v="660" actId="478"/>
          <ac:picMkLst>
            <pc:docMk/>
            <pc:sldMk cId="2264498119" sldId="320"/>
            <ac:picMk id="11" creationId="{FA8DFDEB-05A4-4CB0-A7BA-37AE6BC18F47}"/>
          </ac:picMkLst>
        </pc:picChg>
        <pc:picChg chg="add mod">
          <ac:chgData name="Dell Laptop" userId="3cd9aef6f2a502c0" providerId="LiveId" clId="{A18B0AAF-E21D-4BCA-B40E-ECFE3FC1ED0A}" dt="2022-04-19T08:16:07.769" v="2902" actId="14100"/>
          <ac:picMkLst>
            <pc:docMk/>
            <pc:sldMk cId="2264498119" sldId="320"/>
            <ac:picMk id="13" creationId="{DDF66533-9752-46A8-8D1F-E143933C679F}"/>
          </ac:picMkLst>
        </pc:picChg>
        <pc:picChg chg="add del mod">
          <ac:chgData name="Dell Laptop" userId="3cd9aef6f2a502c0" providerId="LiveId" clId="{A18B0AAF-E21D-4BCA-B40E-ECFE3FC1ED0A}" dt="2022-04-19T07:58:28.853" v="2799" actId="478"/>
          <ac:picMkLst>
            <pc:docMk/>
            <pc:sldMk cId="2264498119" sldId="320"/>
            <ac:picMk id="15" creationId="{C2A06AB4-3ED0-4F74-B982-D60A55C281F9}"/>
          </ac:picMkLst>
        </pc:picChg>
      </pc:sldChg>
      <pc:sldChg chg="addSp delSp modSp add mod modTransition">
        <pc:chgData name="Dell Laptop" userId="3cd9aef6f2a502c0" providerId="LiveId" clId="{A18B0AAF-E21D-4BCA-B40E-ECFE3FC1ED0A}" dt="2022-04-19T08:14:26.413" v="2883" actId="14100"/>
        <pc:sldMkLst>
          <pc:docMk/>
          <pc:sldMk cId="288903891" sldId="321"/>
        </pc:sldMkLst>
        <pc:spChg chg="mod">
          <ac:chgData name="Dell Laptop" userId="3cd9aef6f2a502c0" providerId="LiveId" clId="{A18B0AAF-E21D-4BCA-B40E-ECFE3FC1ED0A}" dt="2022-04-14T08:43:33.870" v="1933" actId="255"/>
          <ac:spMkLst>
            <pc:docMk/>
            <pc:sldMk cId="288903891" sldId="321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2T16:18:24.470" v="666" actId="931"/>
          <ac:spMkLst>
            <pc:docMk/>
            <pc:sldMk cId="288903891" sldId="321"/>
            <ac:spMk id="4" creationId="{277009F5-E1A3-401C-AC57-0F6362919171}"/>
          </ac:spMkLst>
        </pc:spChg>
        <pc:spChg chg="add del mod">
          <ac:chgData name="Dell Laptop" userId="3cd9aef6f2a502c0" providerId="LiveId" clId="{A18B0AAF-E21D-4BCA-B40E-ECFE3FC1ED0A}" dt="2022-04-19T08:13:10.435" v="2871"/>
          <ac:spMkLst>
            <pc:docMk/>
            <pc:sldMk cId="288903891" sldId="321"/>
            <ac:spMk id="5" creationId="{085DC59C-897D-4AC2-910C-8B1307BE3685}"/>
          </ac:spMkLst>
        </pc:spChg>
        <pc:picChg chg="add del mod">
          <ac:chgData name="Dell Laptop" userId="3cd9aef6f2a502c0" providerId="LiveId" clId="{A18B0AAF-E21D-4BCA-B40E-ECFE3FC1ED0A}" dt="2022-04-19T08:08:22.842" v="2846" actId="478"/>
          <ac:picMkLst>
            <pc:docMk/>
            <pc:sldMk cId="288903891" sldId="321"/>
            <ac:picMk id="4" creationId="{8D43B58F-2F70-4356-89B4-D5E74CAF9600}"/>
          </ac:picMkLst>
        </pc:picChg>
        <pc:picChg chg="del">
          <ac:chgData name="Dell Laptop" userId="3cd9aef6f2a502c0" providerId="LiveId" clId="{A18B0AAF-E21D-4BCA-B40E-ECFE3FC1ED0A}" dt="2022-04-12T14:59:41.204" v="474" actId="478"/>
          <ac:picMkLst>
            <pc:docMk/>
            <pc:sldMk cId="288903891" sldId="321"/>
            <ac:picMk id="5" creationId="{A4988619-388A-4E6E-802C-F8EDC2BDF82A}"/>
          </ac:picMkLst>
        </pc:picChg>
        <pc:picChg chg="add del mod">
          <ac:chgData name="Dell Laptop" userId="3cd9aef6f2a502c0" providerId="LiveId" clId="{A18B0AAF-E21D-4BCA-B40E-ECFE3FC1ED0A}" dt="2022-04-19T08:08:19.875" v="2844" actId="478"/>
          <ac:picMkLst>
            <pc:docMk/>
            <pc:sldMk cId="288903891" sldId="321"/>
            <ac:picMk id="7" creationId="{DD8FD4F6-E74A-4DD6-A26C-A66B3B2C910F}"/>
          </ac:picMkLst>
        </pc:picChg>
        <pc:picChg chg="add mod">
          <ac:chgData name="Dell Laptop" userId="3cd9aef6f2a502c0" providerId="LiveId" clId="{A18B0AAF-E21D-4BCA-B40E-ECFE3FC1ED0A}" dt="2022-04-19T08:14:18.131" v="2882" actId="14100"/>
          <ac:picMkLst>
            <pc:docMk/>
            <pc:sldMk cId="288903891" sldId="321"/>
            <ac:picMk id="8" creationId="{60259E9D-5920-4179-A9CE-526ACA67D857}"/>
          </ac:picMkLst>
        </pc:picChg>
        <pc:picChg chg="add mod">
          <ac:chgData name="Dell Laptop" userId="3cd9aef6f2a502c0" providerId="LiveId" clId="{A18B0AAF-E21D-4BCA-B40E-ECFE3FC1ED0A}" dt="2022-04-19T08:14:26.413" v="2883" actId="14100"/>
          <ac:picMkLst>
            <pc:docMk/>
            <pc:sldMk cId="288903891" sldId="321"/>
            <ac:picMk id="10" creationId="{F8940B65-496A-4C5D-827E-06AFEEB629FE}"/>
          </ac:picMkLst>
        </pc:picChg>
      </pc:sldChg>
      <pc:sldChg chg="addSp delSp modSp add del mod modTransition">
        <pc:chgData name="Dell Laptop" userId="3cd9aef6f2a502c0" providerId="LiveId" clId="{A18B0AAF-E21D-4BCA-B40E-ECFE3FC1ED0A}" dt="2022-04-14T06:38:26.845" v="875" actId="2696"/>
        <pc:sldMkLst>
          <pc:docMk/>
          <pc:sldMk cId="1880330791" sldId="322"/>
        </pc:sldMkLst>
        <pc:spChg chg="mod">
          <ac:chgData name="Dell Laptop" userId="3cd9aef6f2a502c0" providerId="LiveId" clId="{A18B0AAF-E21D-4BCA-B40E-ECFE3FC1ED0A}" dt="2022-04-12T14:53:31.527" v="411" actId="20577"/>
          <ac:spMkLst>
            <pc:docMk/>
            <pc:sldMk cId="1880330791" sldId="322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2T16:20:30.606" v="684" actId="931"/>
          <ac:spMkLst>
            <pc:docMk/>
            <pc:sldMk cId="1880330791" sldId="322"/>
            <ac:spMk id="4" creationId="{1CFB5AC8-0D78-4D03-B9CA-3B6FEE182470}"/>
          </ac:spMkLst>
        </pc:spChg>
        <pc:spChg chg="add mod">
          <ac:chgData name="Dell Laptop" userId="3cd9aef6f2a502c0" providerId="LiveId" clId="{A18B0AAF-E21D-4BCA-B40E-ECFE3FC1ED0A}" dt="2022-04-14T06:37:05.865" v="861" actId="21"/>
          <ac:spMkLst>
            <pc:docMk/>
            <pc:sldMk cId="1880330791" sldId="322"/>
            <ac:spMk id="4" creationId="{782E041B-4611-4A65-A1D6-3D4CC7383C58}"/>
          </ac:spMkLst>
        </pc:spChg>
        <pc:picChg chg="del">
          <ac:chgData name="Dell Laptop" userId="3cd9aef6f2a502c0" providerId="LiveId" clId="{A18B0AAF-E21D-4BCA-B40E-ECFE3FC1ED0A}" dt="2022-04-12T14:59:43.331" v="475" actId="478"/>
          <ac:picMkLst>
            <pc:docMk/>
            <pc:sldMk cId="1880330791" sldId="322"/>
            <ac:picMk id="5" creationId="{A4988619-388A-4E6E-802C-F8EDC2BDF82A}"/>
          </ac:picMkLst>
        </pc:picChg>
        <pc:picChg chg="add del mod">
          <ac:chgData name="Dell Laptop" userId="3cd9aef6f2a502c0" providerId="LiveId" clId="{A18B0AAF-E21D-4BCA-B40E-ECFE3FC1ED0A}" dt="2022-04-14T06:37:05.865" v="861" actId="21"/>
          <ac:picMkLst>
            <pc:docMk/>
            <pc:sldMk cId="1880330791" sldId="322"/>
            <ac:picMk id="7" creationId="{79B018D6-22A8-499E-A30B-15B17913C489}"/>
          </ac:picMkLst>
        </pc:picChg>
      </pc:sldChg>
      <pc:sldChg chg="addSp delSp modSp mod modTransition">
        <pc:chgData name="Dell Laptop" userId="3cd9aef6f2a502c0" providerId="LiveId" clId="{A18B0AAF-E21D-4BCA-B40E-ECFE3FC1ED0A}" dt="2022-04-19T08:02:36.615" v="2826" actId="478"/>
        <pc:sldMkLst>
          <pc:docMk/>
          <pc:sldMk cId="3599864310" sldId="323"/>
        </pc:sldMkLst>
        <pc:spChg chg="mod">
          <ac:chgData name="Dell Laptop" userId="3cd9aef6f2a502c0" providerId="LiveId" clId="{A18B0AAF-E21D-4BCA-B40E-ECFE3FC1ED0A}" dt="2022-04-14T08:44:00.317" v="1935" actId="255"/>
          <ac:spMkLst>
            <pc:docMk/>
            <pc:sldMk cId="3599864310" sldId="323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2T15:47:24.009" v="652" actId="931"/>
          <ac:spMkLst>
            <pc:docMk/>
            <pc:sldMk cId="3599864310" sldId="323"/>
            <ac:spMk id="4" creationId="{F7DF70C7-1C3A-46CE-A84F-FD8B81CFDF56}"/>
          </ac:spMkLst>
        </pc:spChg>
        <pc:spChg chg="add del mod">
          <ac:chgData name="Dell Laptop" userId="3cd9aef6f2a502c0" providerId="LiveId" clId="{A18B0AAF-E21D-4BCA-B40E-ECFE3FC1ED0A}" dt="2022-04-19T08:02:36.615" v="2826" actId="478"/>
          <ac:spMkLst>
            <pc:docMk/>
            <pc:sldMk cId="3599864310" sldId="323"/>
            <ac:spMk id="9" creationId="{44FA4642-7555-454F-9906-8A4CAF19B917}"/>
          </ac:spMkLst>
        </pc:spChg>
        <pc:picChg chg="add mod">
          <ac:chgData name="Dell Laptop" userId="3cd9aef6f2a502c0" providerId="LiveId" clId="{A18B0AAF-E21D-4BCA-B40E-ECFE3FC1ED0A}" dt="2022-04-14T07:31:25.641" v="913" actId="14100"/>
          <ac:picMkLst>
            <pc:docMk/>
            <pc:sldMk cId="3599864310" sldId="323"/>
            <ac:picMk id="4" creationId="{FE96A28A-B7F9-4FF1-9A1B-2CD029BA7806}"/>
          </ac:picMkLst>
        </pc:picChg>
        <pc:picChg chg="add mod">
          <ac:chgData name="Dell Laptop" userId="3cd9aef6f2a502c0" providerId="LiveId" clId="{A18B0AAF-E21D-4BCA-B40E-ECFE3FC1ED0A}" dt="2022-04-14T07:31:29.549" v="914" actId="14100"/>
          <ac:picMkLst>
            <pc:docMk/>
            <pc:sldMk cId="3599864310" sldId="323"/>
            <ac:picMk id="5" creationId="{A3F6D664-E3A6-4253-831E-25C9059DDAAE}"/>
          </ac:picMkLst>
        </pc:picChg>
        <pc:picChg chg="add del mod">
          <ac:chgData name="Dell Laptop" userId="3cd9aef6f2a502c0" providerId="LiveId" clId="{A18B0AAF-E21D-4BCA-B40E-ECFE3FC1ED0A}" dt="2022-04-19T08:00:26.052" v="2816" actId="478"/>
          <ac:picMkLst>
            <pc:docMk/>
            <pc:sldMk cId="3599864310" sldId="323"/>
            <ac:picMk id="6" creationId="{FDFA2C81-0F23-4845-90C9-A24AB8428E42}"/>
          </ac:picMkLst>
        </pc:picChg>
        <pc:picChg chg="del mod">
          <ac:chgData name="Dell Laptop" userId="3cd9aef6f2a502c0" providerId="LiveId" clId="{A18B0AAF-E21D-4BCA-B40E-ECFE3FC1ED0A}" dt="2022-04-12T15:47:13.973" v="651" actId="478"/>
          <ac:picMkLst>
            <pc:docMk/>
            <pc:sldMk cId="3599864310" sldId="323"/>
            <ac:picMk id="7" creationId="{BE408CF8-CD26-4FD1-A3C9-4A7F20BAD062}"/>
          </ac:picMkLst>
        </pc:picChg>
        <pc:picChg chg="add del mod">
          <ac:chgData name="Dell Laptop" userId="3cd9aef6f2a502c0" providerId="LiveId" clId="{A18B0AAF-E21D-4BCA-B40E-ECFE3FC1ED0A}" dt="2022-04-19T08:02:00.485" v="2825" actId="1076"/>
          <ac:picMkLst>
            <pc:docMk/>
            <pc:sldMk cId="3599864310" sldId="323"/>
            <ac:picMk id="7" creationId="{D32966D4-51DF-4CC9-8035-8065DC776CE3}"/>
          </ac:picMkLst>
        </pc:picChg>
      </pc:sldChg>
      <pc:sldChg chg="addSp delSp modSp add del mod modTransition">
        <pc:chgData name="Dell Laptop" userId="3cd9aef6f2a502c0" providerId="LiveId" clId="{A18B0AAF-E21D-4BCA-B40E-ECFE3FC1ED0A}" dt="2022-04-14T06:38:31.490" v="876" actId="2696"/>
        <pc:sldMkLst>
          <pc:docMk/>
          <pc:sldMk cId="2694137886" sldId="324"/>
        </pc:sldMkLst>
        <pc:spChg chg="add mod">
          <ac:chgData name="Dell Laptop" userId="3cd9aef6f2a502c0" providerId="LiveId" clId="{A18B0AAF-E21D-4BCA-B40E-ECFE3FC1ED0A}" dt="2022-04-14T06:35:45.591" v="847" actId="21"/>
          <ac:spMkLst>
            <pc:docMk/>
            <pc:sldMk cId="2694137886" sldId="324"/>
            <ac:spMk id="4" creationId="{9C83803A-0151-4FD0-8B71-C87A7F466CAC}"/>
          </ac:spMkLst>
        </pc:spChg>
        <pc:spChg chg="add del mod">
          <ac:chgData name="Dell Laptop" userId="3cd9aef6f2a502c0" providerId="LiveId" clId="{A18B0AAF-E21D-4BCA-B40E-ECFE3FC1ED0A}" dt="2022-04-12T16:19:34.320" v="677" actId="931"/>
          <ac:spMkLst>
            <pc:docMk/>
            <pc:sldMk cId="2694137886" sldId="324"/>
            <ac:spMk id="6" creationId="{79B4FC32-A228-4C28-A12D-1D31F3321DEB}"/>
          </ac:spMkLst>
        </pc:spChg>
        <pc:graphicFrameChg chg="add del modGraphic">
          <ac:chgData name="Dell Laptop" userId="3cd9aef6f2a502c0" providerId="LiveId" clId="{A18B0AAF-E21D-4BCA-B40E-ECFE3FC1ED0A}" dt="2022-04-12T16:19:15.502" v="674" actId="478"/>
          <ac:graphicFrameMkLst>
            <pc:docMk/>
            <pc:sldMk cId="2694137886" sldId="324"/>
            <ac:graphicFrameMk id="4" creationId="{177692F9-AACA-46E3-AF96-E2380044CECF}"/>
          </ac:graphicFrameMkLst>
        </pc:graphicFrameChg>
        <pc:picChg chg="add del mod">
          <ac:chgData name="Dell Laptop" userId="3cd9aef6f2a502c0" providerId="LiveId" clId="{A18B0AAF-E21D-4BCA-B40E-ECFE3FC1ED0A}" dt="2022-04-14T06:35:45.591" v="847" actId="21"/>
          <ac:picMkLst>
            <pc:docMk/>
            <pc:sldMk cId="2694137886" sldId="324"/>
            <ac:picMk id="8" creationId="{4787AEF1-D8E5-45E1-A151-DAF3D0DF52F2}"/>
          </ac:picMkLst>
        </pc:picChg>
        <pc:picChg chg="del mod">
          <ac:chgData name="Dell Laptop" userId="3cd9aef6f2a502c0" providerId="LiveId" clId="{A18B0AAF-E21D-4BCA-B40E-ECFE3FC1ED0A}" dt="2022-04-12T16:19:17.301" v="676" actId="478"/>
          <ac:picMkLst>
            <pc:docMk/>
            <pc:sldMk cId="2694137886" sldId="324"/>
            <ac:picMk id="15" creationId="{C2A06AB4-3ED0-4F74-B982-D60A55C281F9}"/>
          </ac:picMkLst>
        </pc:picChg>
      </pc:sldChg>
      <pc:sldChg chg="addSp modSp new mod ord">
        <pc:chgData name="Dell Laptop" userId="3cd9aef6f2a502c0" providerId="LiveId" clId="{A18B0AAF-E21D-4BCA-B40E-ECFE3FC1ED0A}" dt="2022-04-14T09:06:50.227" v="2361" actId="14100"/>
        <pc:sldMkLst>
          <pc:docMk/>
          <pc:sldMk cId="3227677176" sldId="324"/>
        </pc:sldMkLst>
        <pc:spChg chg="mod">
          <ac:chgData name="Dell Laptop" userId="3cd9aef6f2a502c0" providerId="LiveId" clId="{A18B0AAF-E21D-4BCA-B40E-ECFE3FC1ED0A}" dt="2022-04-14T09:06:39.847" v="2360" actId="20577"/>
          <ac:spMkLst>
            <pc:docMk/>
            <pc:sldMk cId="3227677176" sldId="324"/>
            <ac:spMk id="2" creationId="{2F7CE42A-56D3-411E-9D94-EBACAE284895}"/>
          </ac:spMkLst>
        </pc:spChg>
        <pc:spChg chg="mod">
          <ac:chgData name="Dell Laptop" userId="3cd9aef6f2a502c0" providerId="LiveId" clId="{A18B0AAF-E21D-4BCA-B40E-ECFE3FC1ED0A}" dt="2022-04-14T07:36:35.211" v="1045" actId="5793"/>
          <ac:spMkLst>
            <pc:docMk/>
            <pc:sldMk cId="3227677176" sldId="324"/>
            <ac:spMk id="3" creationId="{2CF08EEB-E35E-4344-AA8D-559E5DD997C0}"/>
          </ac:spMkLst>
        </pc:spChg>
        <pc:picChg chg="add mod">
          <ac:chgData name="Dell Laptop" userId="3cd9aef6f2a502c0" providerId="LiveId" clId="{A18B0AAF-E21D-4BCA-B40E-ECFE3FC1ED0A}" dt="2022-04-14T09:06:50.227" v="2361" actId="14100"/>
          <ac:picMkLst>
            <pc:docMk/>
            <pc:sldMk cId="3227677176" sldId="324"/>
            <ac:picMk id="5" creationId="{ED6E5BD9-457B-4839-91BF-DEC199C37E72}"/>
          </ac:picMkLst>
        </pc:picChg>
      </pc:sldChg>
      <pc:sldChg chg="addSp delSp modSp add mod">
        <pc:chgData name="Dell Laptop" userId="3cd9aef6f2a502c0" providerId="LiveId" clId="{A18B0AAF-E21D-4BCA-B40E-ECFE3FC1ED0A}" dt="2022-04-19T07:54:54.831" v="2778" actId="14100"/>
        <pc:sldMkLst>
          <pc:docMk/>
          <pc:sldMk cId="3852592745" sldId="325"/>
        </pc:sldMkLst>
        <pc:spChg chg="mod">
          <ac:chgData name="Dell Laptop" userId="3cd9aef6f2a502c0" providerId="LiveId" clId="{A18B0AAF-E21D-4BCA-B40E-ECFE3FC1ED0A}" dt="2022-04-18T07:29:51.941" v="2642" actId="20577"/>
          <ac:spMkLst>
            <pc:docMk/>
            <pc:sldMk cId="3852592745" sldId="325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9T07:54:38.894" v="2774"/>
          <ac:spMkLst>
            <pc:docMk/>
            <pc:sldMk cId="3852592745" sldId="325"/>
            <ac:spMk id="4" creationId="{0238A87B-D8BE-4C5C-A2E2-796CED92B622}"/>
          </ac:spMkLst>
        </pc:spChg>
        <pc:picChg chg="add mod">
          <ac:chgData name="Dell Laptop" userId="3cd9aef6f2a502c0" providerId="LiveId" clId="{A18B0AAF-E21D-4BCA-B40E-ECFE3FC1ED0A}" dt="2022-04-19T07:54:54.831" v="2778" actId="14100"/>
          <ac:picMkLst>
            <pc:docMk/>
            <pc:sldMk cId="3852592745" sldId="325"/>
            <ac:picMk id="6" creationId="{B5A6B000-03E5-4D90-8D8A-9F06478AABB5}"/>
          </ac:picMkLst>
        </pc:picChg>
        <pc:picChg chg="del">
          <ac:chgData name="Dell Laptop" userId="3cd9aef6f2a502c0" providerId="LiveId" clId="{A18B0AAF-E21D-4BCA-B40E-ECFE3FC1ED0A}" dt="2022-04-19T07:54:37.353" v="2773" actId="478"/>
          <ac:picMkLst>
            <pc:docMk/>
            <pc:sldMk cId="3852592745" sldId="325"/>
            <ac:picMk id="7" creationId="{3A40D87F-9503-48E7-B0E2-D081717E9EA7}"/>
          </ac:picMkLst>
        </pc:picChg>
      </pc:sldChg>
      <pc:sldChg chg="addSp delSp modSp add mod">
        <pc:chgData name="Dell Laptop" userId="3cd9aef6f2a502c0" providerId="LiveId" clId="{A18B0AAF-E21D-4BCA-B40E-ECFE3FC1ED0A}" dt="2022-04-19T07:58:21.513" v="2798" actId="1076"/>
        <pc:sldMkLst>
          <pc:docMk/>
          <pc:sldMk cId="3491409135" sldId="326"/>
        </pc:sldMkLst>
        <pc:spChg chg="mod">
          <ac:chgData name="Dell Laptop" userId="3cd9aef6f2a502c0" providerId="LiveId" clId="{A18B0AAF-E21D-4BCA-B40E-ECFE3FC1ED0A}" dt="2022-04-18T07:29:09.503" v="2592" actId="20577"/>
          <ac:spMkLst>
            <pc:docMk/>
            <pc:sldMk cId="3491409135" sldId="326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6T17:28:50.740" v="2471" actId="931"/>
          <ac:spMkLst>
            <pc:docMk/>
            <pc:sldMk cId="3491409135" sldId="326"/>
            <ac:spMk id="4" creationId="{81DDA3FA-D9E7-4270-B904-EF8C07206537}"/>
          </ac:spMkLst>
        </pc:spChg>
        <pc:spChg chg="add del mod">
          <ac:chgData name="Dell Laptop" userId="3cd9aef6f2a502c0" providerId="LiveId" clId="{A18B0AAF-E21D-4BCA-B40E-ECFE3FC1ED0A}" dt="2022-04-19T07:58:07.131" v="2794"/>
          <ac:spMkLst>
            <pc:docMk/>
            <pc:sldMk cId="3491409135" sldId="326"/>
            <ac:spMk id="4" creationId="{E797772D-8625-4E13-9685-DA672AD6B835}"/>
          </ac:spMkLst>
        </pc:spChg>
        <pc:spChg chg="add del mod">
          <ac:chgData name="Dell Laptop" userId="3cd9aef6f2a502c0" providerId="LiveId" clId="{A18B0AAF-E21D-4BCA-B40E-ECFE3FC1ED0A}" dt="2022-04-14T07:45:47.746" v="1137" actId="22"/>
          <ac:spMkLst>
            <pc:docMk/>
            <pc:sldMk cId="3491409135" sldId="326"/>
            <ac:spMk id="4" creationId="{E9E517E9-CDD3-47FC-9FA6-25705449AACE}"/>
          </ac:spMkLst>
        </pc:spChg>
        <pc:spChg chg="add del mod">
          <ac:chgData name="Dell Laptop" userId="3cd9aef6f2a502c0" providerId="LiveId" clId="{A18B0AAF-E21D-4BCA-B40E-ECFE3FC1ED0A}" dt="2022-04-14T07:46:14.540" v="1143"/>
          <ac:spMkLst>
            <pc:docMk/>
            <pc:sldMk cId="3491409135" sldId="326"/>
            <ac:spMk id="9" creationId="{99C7FCB3-4B5F-40D0-B52A-1EFA92D66494}"/>
          </ac:spMkLst>
        </pc:spChg>
        <pc:spChg chg="add del mod">
          <ac:chgData name="Dell Laptop" userId="3cd9aef6f2a502c0" providerId="LiveId" clId="{A18B0AAF-E21D-4BCA-B40E-ECFE3FC1ED0A}" dt="2022-04-14T07:53:20.123" v="1201"/>
          <ac:spMkLst>
            <pc:docMk/>
            <pc:sldMk cId="3491409135" sldId="326"/>
            <ac:spMk id="13" creationId="{A0AA2C1B-A546-4EB3-9DF4-12AEFB099149}"/>
          </ac:spMkLst>
        </pc:spChg>
        <pc:spChg chg="add del mod">
          <ac:chgData name="Dell Laptop" userId="3cd9aef6f2a502c0" providerId="LiveId" clId="{A18B0AAF-E21D-4BCA-B40E-ECFE3FC1ED0A}" dt="2022-04-14T07:54:00.700" v="1203"/>
          <ac:spMkLst>
            <pc:docMk/>
            <pc:sldMk cId="3491409135" sldId="326"/>
            <ac:spMk id="17" creationId="{196E72E7-6C35-475B-8819-B7787C977306}"/>
          </ac:spMkLst>
        </pc:spChg>
        <pc:picChg chg="add del mod">
          <ac:chgData name="Dell Laptop" userId="3cd9aef6f2a502c0" providerId="LiveId" clId="{A18B0AAF-E21D-4BCA-B40E-ECFE3FC1ED0A}" dt="2022-04-19T07:57:21.468" v="2793" actId="478"/>
          <ac:picMkLst>
            <pc:docMk/>
            <pc:sldMk cId="3491409135" sldId="326"/>
            <ac:picMk id="6" creationId="{0AB0A286-5FD8-452E-81B3-5E8B724E932C}"/>
          </ac:picMkLst>
        </pc:picChg>
        <pc:picChg chg="add del mod ord">
          <ac:chgData name="Dell Laptop" userId="3cd9aef6f2a502c0" providerId="LiveId" clId="{A18B0AAF-E21D-4BCA-B40E-ECFE3FC1ED0A}" dt="2022-04-14T07:46:01.773" v="1142" actId="478"/>
          <ac:picMkLst>
            <pc:docMk/>
            <pc:sldMk cId="3491409135" sldId="326"/>
            <ac:picMk id="6" creationId="{9736ADDD-0059-498D-B259-C7F75B601AA0}"/>
          </ac:picMkLst>
        </pc:picChg>
        <pc:picChg chg="add mod">
          <ac:chgData name="Dell Laptop" userId="3cd9aef6f2a502c0" providerId="LiveId" clId="{A18B0AAF-E21D-4BCA-B40E-ECFE3FC1ED0A}" dt="2022-04-19T07:58:21.513" v="2798" actId="1076"/>
          <ac:picMkLst>
            <pc:docMk/>
            <pc:sldMk cId="3491409135" sldId="326"/>
            <ac:picMk id="7" creationId="{960275F1-30F6-4646-8ABC-A4728D65B6F1}"/>
          </ac:picMkLst>
        </pc:picChg>
        <pc:picChg chg="del mod">
          <ac:chgData name="Dell Laptop" userId="3cd9aef6f2a502c0" providerId="LiveId" clId="{A18B0AAF-E21D-4BCA-B40E-ECFE3FC1ED0A}" dt="2022-04-14T07:45:13.208" v="1134" actId="478"/>
          <ac:picMkLst>
            <pc:docMk/>
            <pc:sldMk cId="3491409135" sldId="326"/>
            <ac:picMk id="7" creationId="{E7CBDBB4-9DA0-44EF-AA5E-8B4D0A524E1E}"/>
          </ac:picMkLst>
        </pc:picChg>
        <pc:picChg chg="add del mod">
          <ac:chgData name="Dell Laptop" userId="3cd9aef6f2a502c0" providerId="LiveId" clId="{A18B0AAF-E21D-4BCA-B40E-ECFE3FC1ED0A}" dt="2022-04-14T07:50:57.587" v="1149" actId="478"/>
          <ac:picMkLst>
            <pc:docMk/>
            <pc:sldMk cId="3491409135" sldId="326"/>
            <ac:picMk id="11" creationId="{9078D8F4-3575-4650-953A-58D6906E3E41}"/>
          </ac:picMkLst>
        </pc:picChg>
        <pc:picChg chg="add del mod">
          <ac:chgData name="Dell Laptop" userId="3cd9aef6f2a502c0" providerId="LiveId" clId="{A18B0AAF-E21D-4BCA-B40E-ECFE3FC1ED0A}" dt="2022-04-14T07:53:21.847" v="1202" actId="478"/>
          <ac:picMkLst>
            <pc:docMk/>
            <pc:sldMk cId="3491409135" sldId="326"/>
            <ac:picMk id="15" creationId="{FBD59A1E-9A5F-4DEB-8C8C-CD7E304DF420}"/>
          </ac:picMkLst>
        </pc:picChg>
        <pc:picChg chg="add del mod">
          <ac:chgData name="Dell Laptop" userId="3cd9aef6f2a502c0" providerId="LiveId" clId="{A18B0AAF-E21D-4BCA-B40E-ECFE3FC1ED0A}" dt="2022-04-16T17:27:53.045" v="2470" actId="478"/>
          <ac:picMkLst>
            <pc:docMk/>
            <pc:sldMk cId="3491409135" sldId="326"/>
            <ac:picMk id="19" creationId="{8C1F7EA6-3C60-474A-934D-C25EE0053A25}"/>
          </ac:picMkLst>
        </pc:picChg>
      </pc:sldChg>
      <pc:sldChg chg="new del">
        <pc:chgData name="Dell Laptop" userId="3cd9aef6f2a502c0" providerId="LiveId" clId="{A18B0AAF-E21D-4BCA-B40E-ECFE3FC1ED0A}" dt="2022-04-14T08:16:27.142" v="1233" actId="2696"/>
        <pc:sldMkLst>
          <pc:docMk/>
          <pc:sldMk cId="2954985273" sldId="327"/>
        </pc:sldMkLst>
      </pc:sldChg>
      <pc:sldChg chg="addSp delSp modSp add mod">
        <pc:chgData name="Dell Laptop" userId="3cd9aef6f2a502c0" providerId="LiveId" clId="{A18B0AAF-E21D-4BCA-B40E-ECFE3FC1ED0A}" dt="2022-04-19T07:47:03.216" v="2718" actId="1076"/>
        <pc:sldMkLst>
          <pc:docMk/>
          <pc:sldMk cId="4015849014" sldId="327"/>
        </pc:sldMkLst>
        <pc:spChg chg="add del mod">
          <ac:chgData name="Dell Laptop" userId="3cd9aef6f2a502c0" providerId="LiveId" clId="{A18B0AAF-E21D-4BCA-B40E-ECFE3FC1ED0A}" dt="2022-04-19T07:46:36.957" v="2710" actId="931"/>
          <ac:spMkLst>
            <pc:docMk/>
            <pc:sldMk cId="4015849014" sldId="327"/>
            <ac:spMk id="4" creationId="{883F3BB6-2F77-401C-BD4B-C70F25CA51A2}"/>
          </ac:spMkLst>
        </pc:spChg>
        <pc:picChg chg="del">
          <ac:chgData name="Dell Laptop" userId="3cd9aef6f2a502c0" providerId="LiveId" clId="{A18B0AAF-E21D-4BCA-B40E-ECFE3FC1ED0A}" dt="2022-04-19T07:36:03.332" v="2709" actId="478"/>
          <ac:picMkLst>
            <pc:docMk/>
            <pc:sldMk cId="4015849014" sldId="327"/>
            <ac:picMk id="6" creationId="{BD47CE31-2FFE-4177-A1ED-31ABE380282F}"/>
          </ac:picMkLst>
        </pc:picChg>
        <pc:picChg chg="add mod">
          <ac:chgData name="Dell Laptop" userId="3cd9aef6f2a502c0" providerId="LiveId" clId="{A18B0AAF-E21D-4BCA-B40E-ECFE3FC1ED0A}" dt="2022-04-19T07:47:03.216" v="2718" actId="1076"/>
          <ac:picMkLst>
            <pc:docMk/>
            <pc:sldMk cId="4015849014" sldId="327"/>
            <ac:picMk id="7" creationId="{BA18EA3B-37FC-474D-B2EB-B996987C9E53}"/>
          </ac:picMkLst>
        </pc:picChg>
      </pc:sldChg>
      <pc:sldChg chg="addSp delSp modSp new mod">
        <pc:chgData name="Dell Laptop" userId="3cd9aef6f2a502c0" providerId="LiveId" clId="{A18B0AAF-E21D-4BCA-B40E-ECFE3FC1ED0A}" dt="2022-04-16T17:25:20.683" v="2445" actId="20577"/>
        <pc:sldMkLst>
          <pc:docMk/>
          <pc:sldMk cId="27718149" sldId="328"/>
        </pc:sldMkLst>
        <pc:spChg chg="mod">
          <ac:chgData name="Dell Laptop" userId="3cd9aef6f2a502c0" providerId="LiveId" clId="{A18B0AAF-E21D-4BCA-B40E-ECFE3FC1ED0A}" dt="2022-04-14T09:04:25.291" v="2322" actId="14100"/>
          <ac:spMkLst>
            <pc:docMk/>
            <pc:sldMk cId="27718149" sldId="328"/>
            <ac:spMk id="2" creationId="{A422D095-5F17-4791-9431-A4D92B4BAD93}"/>
          </ac:spMkLst>
        </pc:spChg>
        <pc:spChg chg="del">
          <ac:chgData name="Dell Laptop" userId="3cd9aef6f2a502c0" providerId="LiveId" clId="{A18B0AAF-E21D-4BCA-B40E-ECFE3FC1ED0A}" dt="2022-04-14T08:19:27.999" v="1289"/>
          <ac:spMkLst>
            <pc:docMk/>
            <pc:sldMk cId="27718149" sldId="328"/>
            <ac:spMk id="3" creationId="{9280F8DB-2437-4B1B-BC3A-AA7DD0134087}"/>
          </ac:spMkLst>
        </pc:spChg>
        <pc:spChg chg="add del mod">
          <ac:chgData name="Dell Laptop" userId="3cd9aef6f2a502c0" providerId="LiveId" clId="{A18B0AAF-E21D-4BCA-B40E-ECFE3FC1ED0A}" dt="2022-04-14T08:22:28.578" v="1315" actId="21"/>
          <ac:spMkLst>
            <pc:docMk/>
            <pc:sldMk cId="27718149" sldId="328"/>
            <ac:spMk id="4" creationId="{22F07FC6-664A-4BE9-91BF-2D39E437FF72}"/>
          </ac:spMkLst>
        </pc:spChg>
        <pc:spChg chg="add del mod">
          <ac:chgData name="Dell Laptop" userId="3cd9aef6f2a502c0" providerId="LiveId" clId="{A18B0AAF-E21D-4BCA-B40E-ECFE3FC1ED0A}" dt="2022-04-14T08:28:00.673" v="1690"/>
          <ac:spMkLst>
            <pc:docMk/>
            <pc:sldMk cId="27718149" sldId="328"/>
            <ac:spMk id="6" creationId="{1B35EFD5-B62C-478F-94DF-5010CE2A739D}"/>
          </ac:spMkLst>
        </pc:spChg>
        <pc:spChg chg="add mod">
          <ac:chgData name="Dell Laptop" userId="3cd9aef6f2a502c0" providerId="LiveId" clId="{A18B0AAF-E21D-4BCA-B40E-ECFE3FC1ED0A}" dt="2022-04-16T17:25:20.683" v="2445" actId="20577"/>
          <ac:spMkLst>
            <pc:docMk/>
            <pc:sldMk cId="27718149" sldId="328"/>
            <ac:spMk id="8" creationId="{51F53456-315C-4B8B-B566-DEC8B5B3BFFC}"/>
          </ac:spMkLst>
        </pc:spChg>
      </pc:sldChg>
      <pc:sldChg chg="modSp add mod">
        <pc:chgData name="Dell Laptop" userId="3cd9aef6f2a502c0" providerId="LiveId" clId="{A18B0AAF-E21D-4BCA-B40E-ECFE3FC1ED0A}" dt="2022-04-14T09:08:46.256" v="2379" actId="1076"/>
        <pc:sldMkLst>
          <pc:docMk/>
          <pc:sldMk cId="2461869676" sldId="329"/>
        </pc:sldMkLst>
        <pc:spChg chg="mod">
          <ac:chgData name="Dell Laptop" userId="3cd9aef6f2a502c0" providerId="LiveId" clId="{A18B0AAF-E21D-4BCA-B40E-ECFE3FC1ED0A}" dt="2022-04-14T08:33:24.541" v="1835" actId="20577"/>
          <ac:spMkLst>
            <pc:docMk/>
            <pc:sldMk cId="2461869676" sldId="329"/>
            <ac:spMk id="2" creationId="{0D1F047C-C727-42A7-85C5-68C5AA1B1A93}"/>
          </ac:spMkLst>
        </pc:spChg>
        <pc:graphicFrameChg chg="mod">
          <ac:chgData name="Dell Laptop" userId="3cd9aef6f2a502c0" providerId="LiveId" clId="{A18B0AAF-E21D-4BCA-B40E-ECFE3FC1ED0A}" dt="2022-04-14T09:08:40.509" v="2378" actId="20577"/>
          <ac:graphicFrameMkLst>
            <pc:docMk/>
            <pc:sldMk cId="2461869676" sldId="329"/>
            <ac:graphicFrameMk id="4" creationId="{25C3E010-7834-4E67-86D4-C703E5EE521E}"/>
          </ac:graphicFrameMkLst>
        </pc:graphicFrameChg>
        <pc:picChg chg="mod">
          <ac:chgData name="Dell Laptop" userId="3cd9aef6f2a502c0" providerId="LiveId" clId="{A18B0AAF-E21D-4BCA-B40E-ECFE3FC1ED0A}" dt="2022-04-14T09:08:46.256" v="2379" actId="1076"/>
          <ac:picMkLst>
            <pc:docMk/>
            <pc:sldMk cId="2461869676" sldId="329"/>
            <ac:picMk id="5" creationId="{91BC5572-FC33-4C1C-8DEE-C2CF75A75641}"/>
          </ac:picMkLst>
        </pc:picChg>
      </pc:sldChg>
      <pc:sldChg chg="addSp delSp modSp add mod">
        <pc:chgData name="Dell Laptop" userId="3cd9aef6f2a502c0" providerId="LiveId" clId="{A18B0AAF-E21D-4BCA-B40E-ECFE3FC1ED0A}" dt="2022-04-19T07:53:44.134" v="2772" actId="14100"/>
        <pc:sldMkLst>
          <pc:docMk/>
          <pc:sldMk cId="1882089373" sldId="330"/>
        </pc:sldMkLst>
        <pc:spChg chg="mod">
          <ac:chgData name="Dell Laptop" userId="3cd9aef6f2a502c0" providerId="LiveId" clId="{A18B0AAF-E21D-4BCA-B40E-ECFE3FC1ED0A}" dt="2022-04-16T17:25:46.484" v="2460" actId="20577"/>
          <ac:spMkLst>
            <pc:docMk/>
            <pc:sldMk cId="1882089373" sldId="330"/>
            <ac:spMk id="2" creationId="{525C3755-E5A6-43B2-8095-979A6536654E}"/>
          </ac:spMkLst>
        </pc:spChg>
        <pc:spChg chg="add del mod">
          <ac:chgData name="Dell Laptop" userId="3cd9aef6f2a502c0" providerId="LiveId" clId="{A18B0AAF-E21D-4BCA-B40E-ECFE3FC1ED0A}" dt="2022-04-16T17:27:07.001" v="2462" actId="931"/>
          <ac:spMkLst>
            <pc:docMk/>
            <pc:sldMk cId="1882089373" sldId="330"/>
            <ac:spMk id="4" creationId="{45CB3085-2B1C-4E22-8198-3A87427CB5BA}"/>
          </ac:spMkLst>
        </pc:spChg>
        <pc:spChg chg="add del mod">
          <ac:chgData name="Dell Laptop" userId="3cd9aef6f2a502c0" providerId="LiveId" clId="{A18B0AAF-E21D-4BCA-B40E-ECFE3FC1ED0A}" dt="2022-04-19T07:47:49.835" v="2720" actId="931"/>
          <ac:spMkLst>
            <pc:docMk/>
            <pc:sldMk cId="1882089373" sldId="330"/>
            <ac:spMk id="4" creationId="{EA52F96E-C118-4B22-98E6-E58873E0EFA4}"/>
          </ac:spMkLst>
        </pc:spChg>
        <pc:spChg chg="add del mod">
          <ac:chgData name="Dell Laptop" userId="3cd9aef6f2a502c0" providerId="LiveId" clId="{A18B0AAF-E21D-4BCA-B40E-ECFE3FC1ED0A}" dt="2022-04-19T07:48:12.161" v="2722" actId="931"/>
          <ac:spMkLst>
            <pc:docMk/>
            <pc:sldMk cId="1882089373" sldId="330"/>
            <ac:spMk id="9" creationId="{744E609A-8D30-4712-AA2F-6447C8A18727}"/>
          </ac:spMkLst>
        </pc:spChg>
        <pc:picChg chg="del">
          <ac:chgData name="Dell Laptop" userId="3cd9aef6f2a502c0" providerId="LiveId" clId="{A18B0AAF-E21D-4BCA-B40E-ECFE3FC1ED0A}" dt="2022-04-16T17:25:50.973" v="2461" actId="478"/>
          <ac:picMkLst>
            <pc:docMk/>
            <pc:sldMk cId="1882089373" sldId="330"/>
            <ac:picMk id="6" creationId="{BD47CE31-2FFE-4177-A1ED-31ABE380282F}"/>
          </ac:picMkLst>
        </pc:picChg>
        <pc:picChg chg="add del mod">
          <ac:chgData name="Dell Laptop" userId="3cd9aef6f2a502c0" providerId="LiveId" clId="{A18B0AAF-E21D-4BCA-B40E-ECFE3FC1ED0A}" dt="2022-04-19T07:47:53.634" v="2721" actId="478"/>
          <ac:picMkLst>
            <pc:docMk/>
            <pc:sldMk cId="1882089373" sldId="330"/>
            <ac:picMk id="6" creationId="{F55559BA-8DDA-4393-BCAF-C9334132341A}"/>
          </ac:picMkLst>
        </pc:picChg>
        <pc:picChg chg="add del mod">
          <ac:chgData name="Dell Laptop" userId="3cd9aef6f2a502c0" providerId="LiveId" clId="{A18B0AAF-E21D-4BCA-B40E-ECFE3FC1ED0A}" dt="2022-04-19T07:47:24.086" v="2719" actId="478"/>
          <ac:picMkLst>
            <pc:docMk/>
            <pc:sldMk cId="1882089373" sldId="330"/>
            <ac:picMk id="7" creationId="{D66C7539-B4F2-4F8B-98C8-F70CF145AD9D}"/>
          </ac:picMkLst>
        </pc:picChg>
        <pc:picChg chg="add mod">
          <ac:chgData name="Dell Laptop" userId="3cd9aef6f2a502c0" providerId="LiveId" clId="{A18B0AAF-E21D-4BCA-B40E-ECFE3FC1ED0A}" dt="2022-04-19T07:53:44.134" v="2772" actId="14100"/>
          <ac:picMkLst>
            <pc:docMk/>
            <pc:sldMk cId="1882089373" sldId="330"/>
            <ac:picMk id="11" creationId="{252086A1-7734-4D8F-861A-0A3ABE0DE53C}"/>
          </ac:picMkLst>
        </pc:picChg>
        <pc:picChg chg="add mod">
          <ac:chgData name="Dell Laptop" userId="3cd9aef6f2a502c0" providerId="LiveId" clId="{A18B0AAF-E21D-4BCA-B40E-ECFE3FC1ED0A}" dt="2022-04-19T07:51:05.240" v="2758" actId="14100"/>
          <ac:picMkLst>
            <pc:docMk/>
            <pc:sldMk cId="1882089373" sldId="330"/>
            <ac:picMk id="13" creationId="{4CE94E44-4F87-4CE0-A857-B6C6F9978F95}"/>
          </ac:picMkLst>
        </pc:picChg>
        <pc:picChg chg="add mod">
          <ac:chgData name="Dell Laptop" userId="3cd9aef6f2a502c0" providerId="LiveId" clId="{A18B0AAF-E21D-4BCA-B40E-ECFE3FC1ED0A}" dt="2022-04-19T07:50:48.309" v="2757" actId="14100"/>
          <ac:picMkLst>
            <pc:docMk/>
            <pc:sldMk cId="1882089373" sldId="330"/>
            <ac:picMk id="15" creationId="{1F958FA5-FC98-4884-9CA4-370847B5445F}"/>
          </ac:picMkLst>
        </pc:picChg>
        <pc:picChg chg="add mod">
          <ac:chgData name="Dell Laptop" userId="3cd9aef6f2a502c0" providerId="LiveId" clId="{A18B0AAF-E21D-4BCA-B40E-ECFE3FC1ED0A}" dt="2022-04-19T07:53:18.197" v="2770" actId="14100"/>
          <ac:picMkLst>
            <pc:docMk/>
            <pc:sldMk cId="1882089373" sldId="330"/>
            <ac:picMk id="17" creationId="{1AB1D342-5549-4EC1-81CD-815D246BEB4B}"/>
          </ac:picMkLst>
        </pc:picChg>
      </pc:sldChg>
      <pc:sldChg chg="addSp delSp modSp add mod">
        <pc:chgData name="Dell Laptop" userId="3cd9aef6f2a502c0" providerId="LiveId" clId="{A18B0AAF-E21D-4BCA-B40E-ECFE3FC1ED0A}" dt="2022-04-19T09:02:12.361" v="3349" actId="207"/>
        <pc:sldMkLst>
          <pc:docMk/>
          <pc:sldMk cId="662500717" sldId="331"/>
        </pc:sldMkLst>
        <pc:spChg chg="mod">
          <ac:chgData name="Dell Laptop" userId="3cd9aef6f2a502c0" providerId="LiveId" clId="{A18B0AAF-E21D-4BCA-B40E-ECFE3FC1ED0A}" dt="2022-04-18T07:24:08.153" v="2500" actId="20577"/>
          <ac:spMkLst>
            <pc:docMk/>
            <pc:sldMk cId="662500717" sldId="331"/>
            <ac:spMk id="2" creationId="{525C3755-E5A6-43B2-8095-979A6536654E}"/>
          </ac:spMkLst>
        </pc:spChg>
        <pc:spChg chg="add mod">
          <ac:chgData name="Dell Laptop" userId="3cd9aef6f2a502c0" providerId="LiveId" clId="{A18B0AAF-E21D-4BCA-B40E-ECFE3FC1ED0A}" dt="2022-04-19T09:02:12.361" v="3349" actId="207"/>
          <ac:spMkLst>
            <pc:docMk/>
            <pc:sldMk cId="662500717" sldId="331"/>
            <ac:spMk id="4" creationId="{3C25ED18-67FB-4719-9B46-ECDDF45AFF9D}"/>
          </ac:spMkLst>
        </pc:spChg>
        <pc:picChg chg="del">
          <ac:chgData name="Dell Laptop" userId="3cd9aef6f2a502c0" providerId="LiveId" clId="{A18B0AAF-E21D-4BCA-B40E-ECFE3FC1ED0A}" dt="2022-04-18T07:24:10.809" v="2501" actId="478"/>
          <ac:picMkLst>
            <pc:docMk/>
            <pc:sldMk cId="662500717" sldId="331"/>
            <ac:picMk id="7" creationId="{38195693-EE2A-47CF-8134-E7E7489737C9}"/>
          </ac:picMkLst>
        </pc:picChg>
        <pc:picChg chg="del">
          <ac:chgData name="Dell Laptop" userId="3cd9aef6f2a502c0" providerId="LiveId" clId="{A18B0AAF-E21D-4BCA-B40E-ECFE3FC1ED0A}" dt="2022-04-18T07:24:13.727" v="2503" actId="478"/>
          <ac:picMkLst>
            <pc:docMk/>
            <pc:sldMk cId="662500717" sldId="331"/>
            <ac:picMk id="9" creationId="{87017963-F671-40FD-9455-EF26B82D00FE}"/>
          </ac:picMkLst>
        </pc:picChg>
      </pc:sldChg>
      <pc:sldChg chg="addSp delSp modSp add mod ord">
        <pc:chgData name="Dell Laptop" userId="3cd9aef6f2a502c0" providerId="LiveId" clId="{A18B0AAF-E21D-4BCA-B40E-ECFE3FC1ED0A}" dt="2022-04-19T09:01:11.281" v="3322" actId="255"/>
        <pc:sldMkLst>
          <pc:docMk/>
          <pc:sldMk cId="301789923" sldId="332"/>
        </pc:sldMkLst>
        <pc:spChg chg="mod">
          <ac:chgData name="Dell Laptop" userId="3cd9aef6f2a502c0" providerId="LiveId" clId="{A18B0AAF-E21D-4BCA-B40E-ECFE3FC1ED0A}" dt="2022-04-19T08:36:46.139" v="3084" actId="1076"/>
          <ac:spMkLst>
            <pc:docMk/>
            <pc:sldMk cId="301789923" sldId="332"/>
            <ac:spMk id="2" creationId="{0AE422CB-EBC9-4703-870C-8981A495893A}"/>
          </ac:spMkLst>
        </pc:spChg>
        <pc:spChg chg="add del mod">
          <ac:chgData name="Dell Laptop" userId="3cd9aef6f2a502c0" providerId="LiveId" clId="{A18B0AAF-E21D-4BCA-B40E-ECFE3FC1ED0A}" dt="2022-04-19T08:30:13.743" v="3017" actId="478"/>
          <ac:spMkLst>
            <pc:docMk/>
            <pc:sldMk cId="301789923" sldId="332"/>
            <ac:spMk id="9" creationId="{E91E27E2-1772-4FAC-B33A-9160D6694981}"/>
          </ac:spMkLst>
        </pc:spChg>
        <pc:spChg chg="del">
          <ac:chgData name="Dell Laptop" userId="3cd9aef6f2a502c0" providerId="LiveId" clId="{A18B0AAF-E21D-4BCA-B40E-ECFE3FC1ED0A}" dt="2022-04-19T08:25:21.224" v="2931" actId="478"/>
          <ac:spMkLst>
            <pc:docMk/>
            <pc:sldMk cId="301789923" sldId="332"/>
            <ac:spMk id="19" creationId="{0D209E74-A27C-455F-953C-09F84F1DA04F}"/>
          </ac:spMkLst>
        </pc:spChg>
        <pc:spChg chg="del">
          <ac:chgData name="Dell Laptop" userId="3cd9aef6f2a502c0" providerId="LiveId" clId="{A18B0AAF-E21D-4BCA-B40E-ECFE3FC1ED0A}" dt="2022-04-19T08:25:16.469" v="2929" actId="478"/>
          <ac:spMkLst>
            <pc:docMk/>
            <pc:sldMk cId="301789923" sldId="332"/>
            <ac:spMk id="21" creationId="{33C5A9CA-6228-47DA-B594-1479BD397956}"/>
          </ac:spMkLst>
        </pc:spChg>
        <pc:spChg chg="del">
          <ac:chgData name="Dell Laptop" userId="3cd9aef6f2a502c0" providerId="LiveId" clId="{A18B0AAF-E21D-4BCA-B40E-ECFE3FC1ED0A}" dt="2022-04-19T08:25:19.747" v="2930" actId="478"/>
          <ac:spMkLst>
            <pc:docMk/>
            <pc:sldMk cId="301789923" sldId="332"/>
            <ac:spMk id="27" creationId="{77CDB2F4-E5FE-4DB1-AF6B-44DAA8724003}"/>
          </ac:spMkLst>
        </pc:spChg>
        <pc:spChg chg="del">
          <ac:chgData name="Dell Laptop" userId="3cd9aef6f2a502c0" providerId="LiveId" clId="{A18B0AAF-E21D-4BCA-B40E-ECFE3FC1ED0A}" dt="2022-04-19T08:27:03.541" v="2970" actId="478"/>
          <ac:spMkLst>
            <pc:docMk/>
            <pc:sldMk cId="301789923" sldId="332"/>
            <ac:spMk id="28" creationId="{20E3CA70-22C3-48C3-80AA-9EDD76D131AF}"/>
          </ac:spMkLst>
        </pc:spChg>
        <pc:spChg chg="del">
          <ac:chgData name="Dell Laptop" userId="3cd9aef6f2a502c0" providerId="LiveId" clId="{A18B0AAF-E21D-4BCA-B40E-ECFE3FC1ED0A}" dt="2022-04-19T08:27:04.468" v="2971" actId="478"/>
          <ac:spMkLst>
            <pc:docMk/>
            <pc:sldMk cId="301789923" sldId="332"/>
            <ac:spMk id="29" creationId="{F3F55919-D25C-4DB5-BB6E-4A759393E3F5}"/>
          </ac:spMkLst>
        </pc:spChg>
        <pc:graphicFrameChg chg="mod modGraphic">
          <ac:chgData name="Dell Laptop" userId="3cd9aef6f2a502c0" providerId="LiveId" clId="{A18B0AAF-E21D-4BCA-B40E-ECFE3FC1ED0A}" dt="2022-04-19T09:01:11.281" v="3322" actId="255"/>
          <ac:graphicFrameMkLst>
            <pc:docMk/>
            <pc:sldMk cId="301789923" sldId="332"/>
            <ac:graphicFrameMk id="13" creationId="{C0362988-7B57-4E1A-91C9-CF7FD55128D0}"/>
          </ac:graphicFrameMkLst>
        </pc:graphicFrameChg>
      </pc:sldChg>
      <pc:sldChg chg="addSp delSp modSp add mod">
        <pc:chgData name="Dell Laptop" userId="3cd9aef6f2a502c0" providerId="LiveId" clId="{A18B0AAF-E21D-4BCA-B40E-ECFE3FC1ED0A}" dt="2022-04-19T17:10:57.844" v="3775" actId="207"/>
        <pc:sldMkLst>
          <pc:docMk/>
          <pc:sldMk cId="2995642364" sldId="333"/>
        </pc:sldMkLst>
        <pc:spChg chg="mod">
          <ac:chgData name="Dell Laptop" userId="3cd9aef6f2a502c0" providerId="LiveId" clId="{A18B0AAF-E21D-4BCA-B40E-ECFE3FC1ED0A}" dt="2022-04-19T16:32:54.439" v="3643" actId="1076"/>
          <ac:spMkLst>
            <pc:docMk/>
            <pc:sldMk cId="2995642364" sldId="333"/>
            <ac:spMk id="2" creationId="{0AE422CB-EBC9-4703-870C-8981A495893A}"/>
          </ac:spMkLst>
        </pc:spChg>
        <pc:spChg chg="add del mod">
          <ac:chgData name="Dell Laptop" userId="3cd9aef6f2a502c0" providerId="LiveId" clId="{A18B0AAF-E21D-4BCA-B40E-ECFE3FC1ED0A}" dt="2022-04-19T16:35:04.527" v="3652" actId="21"/>
          <ac:spMkLst>
            <pc:docMk/>
            <pc:sldMk cId="2995642364" sldId="333"/>
            <ac:spMk id="3" creationId="{FA9FD6C2-9E43-4110-8361-BE88B27730BB}"/>
          </ac:spMkLst>
        </pc:spChg>
        <pc:spChg chg="add del">
          <ac:chgData name="Dell Laptop" userId="3cd9aef6f2a502c0" providerId="LiveId" clId="{A18B0AAF-E21D-4BCA-B40E-ECFE3FC1ED0A}" dt="2022-04-19T16:41:50.179" v="3677" actId="11529"/>
          <ac:spMkLst>
            <pc:docMk/>
            <pc:sldMk cId="2995642364" sldId="333"/>
            <ac:spMk id="25" creationId="{2E6ACA33-9BF5-4343-BAA4-375CDA384199}"/>
          </ac:spMkLst>
        </pc:spChg>
        <pc:spChg chg="add del">
          <ac:chgData name="Dell Laptop" userId="3cd9aef6f2a502c0" providerId="LiveId" clId="{A18B0AAF-E21D-4BCA-B40E-ECFE3FC1ED0A}" dt="2022-04-19T16:43:56.257" v="3688" actId="478"/>
          <ac:spMkLst>
            <pc:docMk/>
            <pc:sldMk cId="2995642364" sldId="333"/>
            <ac:spMk id="26" creationId="{8A840A77-9298-4D9E-ABA5-6DE703C36836}"/>
          </ac:spMkLst>
        </pc:spChg>
        <pc:spChg chg="add mod">
          <ac:chgData name="Dell Laptop" userId="3cd9aef6f2a502c0" providerId="LiveId" clId="{A18B0AAF-E21D-4BCA-B40E-ECFE3FC1ED0A}" dt="2022-04-19T17:05:56.521" v="3751"/>
          <ac:spMkLst>
            <pc:docMk/>
            <pc:sldMk cId="2995642364" sldId="333"/>
            <ac:spMk id="35" creationId="{19BDE53D-54AB-4835-B742-0CEE22D855E6}"/>
          </ac:spMkLst>
        </pc:spChg>
        <pc:spChg chg="add mod">
          <ac:chgData name="Dell Laptop" userId="3cd9aef6f2a502c0" providerId="LiveId" clId="{A18B0AAF-E21D-4BCA-B40E-ECFE3FC1ED0A}" dt="2022-04-19T17:05:56.521" v="3751"/>
          <ac:spMkLst>
            <pc:docMk/>
            <pc:sldMk cId="2995642364" sldId="333"/>
            <ac:spMk id="36" creationId="{C0358C6A-3070-4AC2-910F-B5B0D88C6E28}"/>
          </ac:spMkLst>
        </pc:spChg>
        <pc:grpChg chg="add mod">
          <ac:chgData name="Dell Laptop" userId="3cd9aef6f2a502c0" providerId="LiveId" clId="{A18B0AAF-E21D-4BCA-B40E-ECFE3FC1ED0A}" dt="2022-04-19T17:06:34.539" v="3755" actId="1076"/>
          <ac:grpSpMkLst>
            <pc:docMk/>
            <pc:sldMk cId="2995642364" sldId="333"/>
            <ac:grpSpMk id="34" creationId="{7437048D-8328-446B-BF43-03DF79307961}"/>
          </ac:grpSpMkLst>
        </pc:grpChg>
        <pc:graphicFrameChg chg="mod">
          <ac:chgData name="Dell Laptop" userId="3cd9aef6f2a502c0" providerId="LiveId" clId="{A18B0AAF-E21D-4BCA-B40E-ECFE3FC1ED0A}" dt="2022-04-19T17:10:57.844" v="3775" actId="207"/>
          <ac:graphicFrameMkLst>
            <pc:docMk/>
            <pc:sldMk cId="2995642364" sldId="333"/>
            <ac:graphicFrameMk id="13" creationId="{C0362988-7B57-4E1A-91C9-CF7FD55128D0}"/>
          </ac:graphicFrameMkLst>
        </pc:graphicFrameChg>
        <pc:graphicFrameChg chg="add del mod">
          <ac:chgData name="Dell Laptop" userId="3cd9aef6f2a502c0" providerId="LiveId" clId="{A18B0AAF-E21D-4BCA-B40E-ECFE3FC1ED0A}" dt="2022-04-19T17:05:23.758" v="3749"/>
          <ac:graphicFrameMkLst>
            <pc:docMk/>
            <pc:sldMk cId="2995642364" sldId="333"/>
            <ac:graphicFrameMk id="33" creationId="{0DF123F5-1812-4975-946B-19DE1D0F3781}"/>
          </ac:graphicFrameMkLst>
        </pc:graphicFrameChg>
        <pc:picChg chg="add mod">
          <ac:chgData name="Dell Laptop" userId="3cd9aef6f2a502c0" providerId="LiveId" clId="{A18B0AAF-E21D-4BCA-B40E-ECFE3FC1ED0A}" dt="2022-04-19T16:51:23.829" v="3726" actId="1076"/>
          <ac:picMkLst>
            <pc:docMk/>
            <pc:sldMk cId="2995642364" sldId="333"/>
            <ac:picMk id="28" creationId="{71EA21DC-6680-4505-A164-B55FF6559313}"/>
          </ac:picMkLst>
        </pc:picChg>
        <pc:picChg chg="add mod">
          <ac:chgData name="Dell Laptop" userId="3cd9aef6f2a502c0" providerId="LiveId" clId="{A18B0AAF-E21D-4BCA-B40E-ECFE3FC1ED0A}" dt="2022-04-19T16:49:41.899" v="3718" actId="1076"/>
          <ac:picMkLst>
            <pc:docMk/>
            <pc:sldMk cId="2995642364" sldId="333"/>
            <ac:picMk id="30" creationId="{EFC669AC-76C9-48F8-A0D0-8B5C278BA1E5}"/>
          </ac:picMkLst>
        </pc:picChg>
        <pc:cxnChg chg="add del">
          <ac:chgData name="Dell Laptop" userId="3cd9aef6f2a502c0" providerId="LiveId" clId="{A18B0AAF-E21D-4BCA-B40E-ECFE3FC1ED0A}" dt="2022-04-19T16:35:32.455" v="3654" actId="11529"/>
          <ac:cxnSpMkLst>
            <pc:docMk/>
            <pc:sldMk cId="2995642364" sldId="333"/>
            <ac:cxnSpMk id="5" creationId="{4C2B00DC-D320-451C-BEBB-959774E9759B}"/>
          </ac:cxnSpMkLst>
        </pc:cxnChg>
        <pc:cxnChg chg="add mod">
          <ac:chgData name="Dell Laptop" userId="3cd9aef6f2a502c0" providerId="LiveId" clId="{A18B0AAF-E21D-4BCA-B40E-ECFE3FC1ED0A}" dt="2022-04-19T16:39:26.972" v="3667" actId="17032"/>
          <ac:cxnSpMkLst>
            <pc:docMk/>
            <pc:sldMk cId="2995642364" sldId="333"/>
            <ac:cxnSpMk id="7" creationId="{DB746506-E4BC-43DC-9794-6449D73A710C}"/>
          </ac:cxnSpMkLst>
        </pc:cxnChg>
        <pc:cxnChg chg="add mod">
          <ac:chgData name="Dell Laptop" userId="3cd9aef6f2a502c0" providerId="LiveId" clId="{A18B0AAF-E21D-4BCA-B40E-ECFE3FC1ED0A}" dt="2022-04-19T16:39:35.635" v="3668" actId="17032"/>
          <ac:cxnSpMkLst>
            <pc:docMk/>
            <pc:sldMk cId="2995642364" sldId="333"/>
            <ac:cxnSpMk id="9" creationId="{3533BC2E-4038-43BE-B728-1516D1E431A5}"/>
          </ac:cxnSpMkLst>
        </pc:cxnChg>
        <pc:cxnChg chg="add mod">
          <ac:chgData name="Dell Laptop" userId="3cd9aef6f2a502c0" providerId="LiveId" clId="{A18B0AAF-E21D-4BCA-B40E-ECFE3FC1ED0A}" dt="2022-04-19T16:39:44.967" v="3669" actId="17032"/>
          <ac:cxnSpMkLst>
            <pc:docMk/>
            <pc:sldMk cId="2995642364" sldId="333"/>
            <ac:cxnSpMk id="12" creationId="{D9D5A65D-C51C-4327-BF43-8EA984227558}"/>
          </ac:cxnSpMkLst>
        </pc:cxnChg>
        <pc:cxnChg chg="add mod">
          <ac:chgData name="Dell Laptop" userId="3cd9aef6f2a502c0" providerId="LiveId" clId="{A18B0AAF-E21D-4BCA-B40E-ECFE3FC1ED0A}" dt="2022-04-19T16:39:14.154" v="3666" actId="17032"/>
          <ac:cxnSpMkLst>
            <pc:docMk/>
            <pc:sldMk cId="2995642364" sldId="333"/>
            <ac:cxnSpMk id="15" creationId="{8CF3C74F-9CE5-441F-8917-50C80B0FA890}"/>
          </ac:cxnSpMkLst>
        </pc:cxnChg>
        <pc:cxnChg chg="add mod">
          <ac:chgData name="Dell Laptop" userId="3cd9aef6f2a502c0" providerId="LiveId" clId="{A18B0AAF-E21D-4BCA-B40E-ECFE3FC1ED0A}" dt="2022-04-19T16:50:45.935" v="3722" actId="14100"/>
          <ac:cxnSpMkLst>
            <pc:docMk/>
            <pc:sldMk cId="2995642364" sldId="333"/>
            <ac:cxnSpMk id="16" creationId="{CA608C32-5944-4053-AA3D-91562A23FAFB}"/>
          </ac:cxnSpMkLst>
        </pc:cxnChg>
        <pc:cxnChg chg="add mod">
          <ac:chgData name="Dell Laptop" userId="3cd9aef6f2a502c0" providerId="LiveId" clId="{A18B0AAF-E21D-4BCA-B40E-ECFE3FC1ED0A}" dt="2022-04-19T17:06:51.856" v="3757" actId="1076"/>
          <ac:cxnSpMkLst>
            <pc:docMk/>
            <pc:sldMk cId="2995642364" sldId="333"/>
            <ac:cxnSpMk id="18" creationId="{01FFC6E1-BCBE-4643-80BF-4E9E7FCE3BF3}"/>
          </ac:cxnSpMkLst>
        </pc:cxnChg>
        <pc:cxnChg chg="add del">
          <ac:chgData name="Dell Laptop" userId="3cd9aef6f2a502c0" providerId="LiveId" clId="{A18B0AAF-E21D-4BCA-B40E-ECFE3FC1ED0A}" dt="2022-04-19T16:40:09.962" v="3671" actId="11529"/>
          <ac:cxnSpMkLst>
            <pc:docMk/>
            <pc:sldMk cId="2995642364" sldId="333"/>
            <ac:cxnSpMk id="20" creationId="{5A277791-3F8C-4D63-A2B2-4930FFFDD6D7}"/>
          </ac:cxnSpMkLst>
        </pc:cxnChg>
        <pc:cxnChg chg="add mod">
          <ac:chgData name="Dell Laptop" userId="3cd9aef6f2a502c0" providerId="LiveId" clId="{A18B0AAF-E21D-4BCA-B40E-ECFE3FC1ED0A}" dt="2022-04-19T16:50:54.107" v="3723" actId="14100"/>
          <ac:cxnSpMkLst>
            <pc:docMk/>
            <pc:sldMk cId="2995642364" sldId="333"/>
            <ac:cxnSpMk id="22" creationId="{53A96B0D-E681-4887-83EE-20099DA112ED}"/>
          </ac:cxnSpMkLst>
        </pc:cxnChg>
        <pc:cxnChg chg="add mod">
          <ac:chgData name="Dell Laptop" userId="3cd9aef6f2a502c0" providerId="LiveId" clId="{A18B0AAF-E21D-4BCA-B40E-ECFE3FC1ED0A}" dt="2022-04-19T16:41:03.974" v="3675" actId="17032"/>
          <ac:cxnSpMkLst>
            <pc:docMk/>
            <pc:sldMk cId="2995642364" sldId="333"/>
            <ac:cxnSpMk id="24" creationId="{A0CDC16A-E00D-492F-A683-F528D6C0AED6}"/>
          </ac:cxnSpMkLst>
        </pc:cxnChg>
      </pc:sldChg>
      <pc:sldChg chg="addSp delSp modSp new mod ord modClrScheme chgLayout">
        <pc:chgData name="Dell Laptop" userId="3cd9aef6f2a502c0" providerId="LiveId" clId="{A18B0AAF-E21D-4BCA-B40E-ECFE3FC1ED0A}" dt="2022-04-19T17:34:13.045" v="4107"/>
        <pc:sldMkLst>
          <pc:docMk/>
          <pc:sldMk cId="2001808044" sldId="334"/>
        </pc:sldMkLst>
        <pc:spChg chg="del mod ord">
          <ac:chgData name="Dell Laptop" userId="3cd9aef6f2a502c0" providerId="LiveId" clId="{A18B0AAF-E21D-4BCA-B40E-ECFE3FC1ED0A}" dt="2022-04-19T17:11:33.876" v="3777" actId="700"/>
          <ac:spMkLst>
            <pc:docMk/>
            <pc:sldMk cId="2001808044" sldId="334"/>
            <ac:spMk id="2" creationId="{776BCC61-5948-4918-B0AF-AE442B3F68CD}"/>
          </ac:spMkLst>
        </pc:spChg>
        <pc:spChg chg="del mod ord">
          <ac:chgData name="Dell Laptop" userId="3cd9aef6f2a502c0" providerId="LiveId" clId="{A18B0AAF-E21D-4BCA-B40E-ECFE3FC1ED0A}" dt="2022-04-19T17:11:33.876" v="3777" actId="700"/>
          <ac:spMkLst>
            <pc:docMk/>
            <pc:sldMk cId="2001808044" sldId="334"/>
            <ac:spMk id="3" creationId="{1B45E1F4-4F09-4FAC-9E47-9BCBD3D970C0}"/>
          </ac:spMkLst>
        </pc:spChg>
        <pc:spChg chg="del">
          <ac:chgData name="Dell Laptop" userId="3cd9aef6f2a502c0" providerId="LiveId" clId="{A18B0AAF-E21D-4BCA-B40E-ECFE3FC1ED0A}" dt="2022-04-19T17:11:33.876" v="3777" actId="700"/>
          <ac:spMkLst>
            <pc:docMk/>
            <pc:sldMk cId="2001808044" sldId="334"/>
            <ac:spMk id="4" creationId="{B2E731BB-8DDE-4BD7-BECA-BA7B6B38575B}"/>
          </ac:spMkLst>
        </pc:spChg>
        <pc:spChg chg="add mod ord">
          <ac:chgData name="Dell Laptop" userId="3cd9aef6f2a502c0" providerId="LiveId" clId="{A18B0AAF-E21D-4BCA-B40E-ECFE3FC1ED0A}" dt="2022-04-19T17:13:27.133" v="3820" actId="14100"/>
          <ac:spMkLst>
            <pc:docMk/>
            <pc:sldMk cId="2001808044" sldId="334"/>
            <ac:spMk id="5" creationId="{3F8A520A-F045-466C-891B-51DEC2242A09}"/>
          </ac:spMkLst>
        </pc:spChg>
        <pc:spChg chg="add del mod ord">
          <ac:chgData name="Dell Laptop" userId="3cd9aef6f2a502c0" providerId="LiveId" clId="{A18B0AAF-E21D-4BCA-B40E-ECFE3FC1ED0A}" dt="2022-04-19T17:12:10.962" v="3781" actId="22"/>
          <ac:spMkLst>
            <pc:docMk/>
            <pc:sldMk cId="2001808044" sldId="334"/>
            <ac:spMk id="6" creationId="{CF1BFC29-3745-4ABD-9434-C7A985B56F0B}"/>
          </ac:spMkLst>
        </pc:spChg>
        <pc:spChg chg="add del mod">
          <ac:chgData name="Dell Laptop" userId="3cd9aef6f2a502c0" providerId="LiveId" clId="{A18B0AAF-E21D-4BCA-B40E-ECFE3FC1ED0A}" dt="2022-04-19T17:15:05.036" v="3822" actId="12084"/>
          <ac:spMkLst>
            <pc:docMk/>
            <pc:sldMk cId="2001808044" sldId="334"/>
            <ac:spMk id="10" creationId="{8696C699-F6FD-4316-B95F-B8798561060D}"/>
          </ac:spMkLst>
        </pc:spChg>
        <pc:spChg chg="add mod">
          <ac:chgData name="Dell Laptop" userId="3cd9aef6f2a502c0" providerId="LiveId" clId="{A18B0AAF-E21D-4BCA-B40E-ECFE3FC1ED0A}" dt="2022-04-19T17:25:27.665" v="4027" actId="20577"/>
          <ac:spMkLst>
            <pc:docMk/>
            <pc:sldMk cId="2001808044" sldId="334"/>
            <ac:spMk id="26" creationId="{6B3FBC89-3C6E-440B-AE09-D0C2F8D59CC5}"/>
          </ac:spMkLst>
        </pc:spChg>
        <pc:spChg chg="add mod">
          <ac:chgData name="Dell Laptop" userId="3cd9aef6f2a502c0" providerId="LiveId" clId="{A18B0AAF-E21D-4BCA-B40E-ECFE3FC1ED0A}" dt="2022-04-19T17:26:30.364" v="4060" actId="20577"/>
          <ac:spMkLst>
            <pc:docMk/>
            <pc:sldMk cId="2001808044" sldId="334"/>
            <ac:spMk id="27" creationId="{B7F97689-2FD9-43A7-8849-B95B883130D3}"/>
          </ac:spMkLst>
        </pc:spChg>
        <pc:spChg chg="add del mod">
          <ac:chgData name="Dell Laptop" userId="3cd9aef6f2a502c0" providerId="LiveId" clId="{A18B0AAF-E21D-4BCA-B40E-ECFE3FC1ED0A}" dt="2022-04-19T17:28:30.695" v="4080" actId="478"/>
          <ac:spMkLst>
            <pc:docMk/>
            <pc:sldMk cId="2001808044" sldId="334"/>
            <ac:spMk id="28" creationId="{0161B45E-F3DA-4EBD-B535-BDCF67879B52}"/>
          </ac:spMkLst>
        </pc:spChg>
        <pc:spChg chg="add del">
          <ac:chgData name="Dell Laptop" userId="3cd9aef6f2a502c0" providerId="LiveId" clId="{A18B0AAF-E21D-4BCA-B40E-ECFE3FC1ED0A}" dt="2022-04-19T17:28:49.528" v="4082" actId="478"/>
          <ac:spMkLst>
            <pc:docMk/>
            <pc:sldMk cId="2001808044" sldId="334"/>
            <ac:spMk id="29" creationId="{DB3655C7-BFA0-4449-95CA-DDEA09367D0E}"/>
          </ac:spMkLst>
        </pc:spChg>
        <pc:spChg chg="add mod">
          <ac:chgData name="Dell Laptop" userId="3cd9aef6f2a502c0" providerId="LiveId" clId="{A18B0AAF-E21D-4BCA-B40E-ECFE3FC1ED0A}" dt="2022-04-19T17:32:47.080" v="4101" actId="1076"/>
          <ac:spMkLst>
            <pc:docMk/>
            <pc:sldMk cId="2001808044" sldId="334"/>
            <ac:spMk id="30" creationId="{A4A8D215-CF03-4833-9D9B-4DE088E1B669}"/>
          </ac:spMkLst>
        </pc:spChg>
        <pc:graphicFrameChg chg="add mod">
          <ac:chgData name="Dell Laptop" userId="3cd9aef6f2a502c0" providerId="LiveId" clId="{A18B0AAF-E21D-4BCA-B40E-ECFE3FC1ED0A}" dt="2022-04-19T17:31:44.566" v="4098" actId="12269"/>
          <ac:graphicFrameMkLst>
            <pc:docMk/>
            <pc:sldMk cId="2001808044" sldId="334"/>
            <ac:graphicFrameMk id="11" creationId="{5FCCA2B4-D7ED-44B1-8A42-79C56D03337C}"/>
          </ac:graphicFrameMkLst>
        </pc:graphicFrameChg>
        <pc:picChg chg="add del mod ord">
          <ac:chgData name="Dell Laptop" userId="3cd9aef6f2a502c0" providerId="LiveId" clId="{A18B0AAF-E21D-4BCA-B40E-ECFE3FC1ED0A}" dt="2022-04-19T17:13:50.711" v="3821" actId="478"/>
          <ac:picMkLst>
            <pc:docMk/>
            <pc:sldMk cId="2001808044" sldId="334"/>
            <ac:picMk id="8" creationId="{29B1A8D2-7CB1-47CB-B390-69AFA161F21A}"/>
          </ac:picMkLst>
        </pc:picChg>
        <pc:cxnChg chg="add del">
          <ac:chgData name="Dell Laptop" userId="3cd9aef6f2a502c0" providerId="LiveId" clId="{A18B0AAF-E21D-4BCA-B40E-ECFE3FC1ED0A}" dt="2022-04-19T17:23:33.692" v="4007" actId="478"/>
          <ac:cxnSpMkLst>
            <pc:docMk/>
            <pc:sldMk cId="2001808044" sldId="334"/>
            <ac:cxnSpMk id="13" creationId="{364F2242-6B4F-4BD6-8093-12ABEE61832D}"/>
          </ac:cxnSpMkLst>
        </pc:cxnChg>
        <pc:cxnChg chg="add mod">
          <ac:chgData name="Dell Laptop" userId="3cd9aef6f2a502c0" providerId="LiveId" clId="{A18B0AAF-E21D-4BCA-B40E-ECFE3FC1ED0A}" dt="2022-04-19T17:24:05.616" v="4011" actId="1076"/>
          <ac:cxnSpMkLst>
            <pc:docMk/>
            <pc:sldMk cId="2001808044" sldId="334"/>
            <ac:cxnSpMk id="15" creationId="{9A1E4E2E-F79A-4DB9-A2D5-92380D14FAC6}"/>
          </ac:cxnSpMkLst>
        </pc:cxnChg>
        <pc:cxnChg chg="add mod">
          <ac:chgData name="Dell Laptop" userId="3cd9aef6f2a502c0" providerId="LiveId" clId="{A18B0AAF-E21D-4BCA-B40E-ECFE3FC1ED0A}" dt="2022-04-19T17:24:17.319" v="4012" actId="14100"/>
          <ac:cxnSpMkLst>
            <pc:docMk/>
            <pc:sldMk cId="2001808044" sldId="334"/>
            <ac:cxnSpMk id="17" creationId="{7C18B7C4-D2A0-47E3-B356-80126023195B}"/>
          </ac:cxnSpMkLst>
        </pc:cxnChg>
        <pc:cxnChg chg="add del">
          <ac:chgData name="Dell Laptop" userId="3cd9aef6f2a502c0" providerId="LiveId" clId="{A18B0AAF-E21D-4BCA-B40E-ECFE3FC1ED0A}" dt="2022-04-19T17:23:37.222" v="4008" actId="478"/>
          <ac:cxnSpMkLst>
            <pc:docMk/>
            <pc:sldMk cId="2001808044" sldId="334"/>
            <ac:cxnSpMk id="19" creationId="{06952BE9-D827-4B1A-93A0-E22987254E53}"/>
          </ac:cxnSpMkLst>
        </pc:cxnChg>
        <pc:cxnChg chg="add mod">
          <ac:chgData name="Dell Laptop" userId="3cd9aef6f2a502c0" providerId="LiveId" clId="{A18B0AAF-E21D-4BCA-B40E-ECFE3FC1ED0A}" dt="2022-04-19T17:24:27.300" v="4013" actId="14100"/>
          <ac:cxnSpMkLst>
            <pc:docMk/>
            <pc:sldMk cId="2001808044" sldId="334"/>
            <ac:cxnSpMk id="21" creationId="{A14E093D-01C2-464D-A0FD-EC8AFF5E4E78}"/>
          </ac:cxnSpMkLst>
        </pc:cxnChg>
        <pc:cxnChg chg="add">
          <ac:chgData name="Dell Laptop" userId="3cd9aef6f2a502c0" providerId="LiveId" clId="{A18B0AAF-E21D-4BCA-B40E-ECFE3FC1ED0A}" dt="2022-04-19T17:23:50.972" v="4009" actId="11529"/>
          <ac:cxnSpMkLst>
            <pc:docMk/>
            <pc:sldMk cId="2001808044" sldId="334"/>
            <ac:cxnSpMk id="23" creationId="{096A6077-631B-40B8-8BF2-CC87F7E7663A}"/>
          </ac:cxnSpMkLst>
        </pc:cxnChg>
      </pc:sldChg>
      <pc:sldMasterChg chg="modTransition modSldLayout">
        <pc:chgData name="Dell Laptop" userId="3cd9aef6f2a502c0" providerId="LiveId" clId="{A18B0AAF-E21D-4BCA-B40E-ECFE3FC1ED0A}" dt="2022-04-12T16:30:27.403" v="702"/>
        <pc:sldMasterMkLst>
          <pc:docMk/>
          <pc:sldMasterMk cId="1069802776" sldId="2147483705"/>
        </pc:sldMasterMkLst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581205565" sldId="2147483693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2164888601" sldId="2147483694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765916630" sldId="2147483695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596479147" sldId="2147483696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1426378702" sldId="2147483697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1534527743" sldId="2147483698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2214665590" sldId="2147483699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1480594345" sldId="2147483700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3158836233" sldId="2147483701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4094158688" sldId="2147483702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2387406900" sldId="2147483703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1462302683" sldId="2147483704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2608887001" sldId="2147483710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3852525471" sldId="2147483713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3175175660" sldId="2147483714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2785865172" sldId="2147483715"/>
          </pc:sldLayoutMkLst>
        </pc:sldLayoutChg>
        <pc:sldLayoutChg chg="modTransition">
          <pc:chgData name="Dell Laptop" userId="3cd9aef6f2a502c0" providerId="LiveId" clId="{A18B0AAF-E21D-4BCA-B40E-ECFE3FC1ED0A}" dt="2022-04-12T16:30:27.403" v="702"/>
          <pc:sldLayoutMkLst>
            <pc:docMk/>
            <pc:sldMasterMk cId="1069802776" sldId="2147483705"/>
            <pc:sldLayoutMk cId="1226486879" sldId="2147483716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20.811" v="1908"/>
        <pc:sldMasterMkLst>
          <pc:docMk/>
          <pc:sldMasterMk cId="239223812" sldId="2147483717"/>
        </pc:sldMasterMkLst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1384935390" sldId="2147483718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26708186" sldId="2147483719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980176102" sldId="2147483720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2192252520" sldId="2147483721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3630961170" sldId="2147483722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2813362386" sldId="2147483723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1809121119" sldId="2147483724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3200637574" sldId="2147483725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4042982796" sldId="2147483726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880442195" sldId="2147483727"/>
          </pc:sldLayoutMkLst>
        </pc:sldLayoutChg>
        <pc:sldLayoutChg chg="modTransition">
          <pc:chgData name="Dell Laptop" userId="3cd9aef6f2a502c0" providerId="LiveId" clId="{A18B0AAF-E21D-4BCA-B40E-ECFE3FC1ED0A}" dt="2022-04-14T08:37:20.811" v="1908"/>
          <pc:sldLayoutMkLst>
            <pc:docMk/>
            <pc:sldMasterMk cId="239223812" sldId="2147483717"/>
            <pc:sldLayoutMk cId="3069682880" sldId="2147483728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8:12.935" v="1909"/>
        <pc:sldMasterMkLst>
          <pc:docMk/>
          <pc:sldMasterMk cId="2125142928" sldId="2147483717"/>
        </pc:sldMasterMkLst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396723261" sldId="2147483718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2938316631" sldId="2147483719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932320461" sldId="2147483720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757234833" sldId="2147483721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1086188645" sldId="2147483722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836554315" sldId="2147483723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338198367" sldId="2147483724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4230299903" sldId="2147483725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3128345464" sldId="2147483726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3161404160" sldId="2147483727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614955248" sldId="2147483733"/>
          </pc:sldLayoutMkLst>
        </pc:sldLayoutChg>
        <pc:sldLayoutChg chg="modTransition">
          <pc:chgData name="Dell Laptop" userId="3cd9aef6f2a502c0" providerId="LiveId" clId="{A18B0AAF-E21D-4BCA-B40E-ECFE3FC1ED0A}" dt="2022-04-14T08:38:12.935" v="1909"/>
          <pc:sldLayoutMkLst>
            <pc:docMk/>
            <pc:sldMasterMk cId="2125142928" sldId="2147483717"/>
            <pc:sldLayoutMk cId="3776295967" sldId="2147483734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8.528" v="1907"/>
        <pc:sldMasterMkLst>
          <pc:docMk/>
          <pc:sldMasterMk cId="424023272" sldId="2147483729"/>
        </pc:sldMasterMkLst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1739176038" sldId="2147483730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2565406431" sldId="2147483731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2771927784" sldId="2147483732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3208210431" sldId="2147483733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387455268" sldId="2147483734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1190177881" sldId="2147483735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1867131615" sldId="2147483736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2589854534" sldId="2147483737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990812053" sldId="2147483738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1492964412" sldId="2147483739"/>
          </pc:sldLayoutMkLst>
        </pc:sldLayoutChg>
        <pc:sldLayoutChg chg="modTransition">
          <pc:chgData name="Dell Laptop" userId="3cd9aef6f2a502c0" providerId="LiveId" clId="{A18B0AAF-E21D-4BCA-B40E-ECFE3FC1ED0A}" dt="2022-04-14T08:37:18.528" v="1907"/>
          <pc:sldLayoutMkLst>
            <pc:docMk/>
            <pc:sldMasterMk cId="424023272" sldId="2147483729"/>
            <pc:sldLayoutMk cId="1477460463" sldId="2147483740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7.894" v="1905"/>
        <pc:sldMasterMkLst>
          <pc:docMk/>
          <pc:sldMasterMk cId="1276415908" sldId="2147483741"/>
        </pc:sldMasterMkLst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942203377" sldId="2147483742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2780299308" sldId="2147483743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1107722342" sldId="2147483744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3017504847" sldId="2147483745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3910616702" sldId="2147483746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539504517" sldId="2147483747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3413444287" sldId="2147483748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790544356" sldId="2147483749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3103956557" sldId="2147483750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2720604186" sldId="2147483756"/>
          </pc:sldLayoutMkLst>
        </pc:sldLayoutChg>
        <pc:sldLayoutChg chg="modTransition">
          <pc:chgData name="Dell Laptop" userId="3cd9aef6f2a502c0" providerId="LiveId" clId="{A18B0AAF-E21D-4BCA-B40E-ECFE3FC1ED0A}" dt="2022-04-14T08:37:17.894" v="1905"/>
          <pc:sldLayoutMkLst>
            <pc:docMk/>
            <pc:sldMasterMk cId="1276415908" sldId="2147483741"/>
            <pc:sldLayoutMk cId="1599453133" sldId="2147483757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7.021" v="1903"/>
        <pc:sldMasterMkLst>
          <pc:docMk/>
          <pc:sldMasterMk cId="704564676" sldId="2147483758"/>
        </pc:sldMasterMkLst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3523009551" sldId="2147483759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3188867165" sldId="2147483760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1864573863" sldId="2147483761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757991458" sldId="2147483762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3304007158" sldId="2147483763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1718570966" sldId="2147483764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3461403259" sldId="2147483765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1964121460" sldId="2147483766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917139639" sldId="2147483767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3686310134" sldId="2147483768"/>
          </pc:sldLayoutMkLst>
        </pc:sldLayoutChg>
        <pc:sldLayoutChg chg="modTransition">
          <pc:chgData name="Dell Laptop" userId="3cd9aef6f2a502c0" providerId="LiveId" clId="{A18B0AAF-E21D-4BCA-B40E-ECFE3FC1ED0A}" dt="2022-04-14T08:37:17.021" v="1903"/>
          <pc:sldLayoutMkLst>
            <pc:docMk/>
            <pc:sldMasterMk cId="704564676" sldId="2147483758"/>
            <pc:sldLayoutMk cId="5265182" sldId="2147483769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6.224" v="1900"/>
        <pc:sldMasterMkLst>
          <pc:docMk/>
          <pc:sldMasterMk cId="3454222510" sldId="2147483770"/>
        </pc:sldMasterMkLst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1258014017" sldId="2147483771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3069283233" sldId="2147483772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2232427910" sldId="2147483773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1397230104" sldId="2147483774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2690869255" sldId="2147483775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555463620" sldId="2147483776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4207414231" sldId="2147483777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3560697993" sldId="2147483778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3557202732" sldId="2147483779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685104191" sldId="2147483780"/>
          </pc:sldLayoutMkLst>
        </pc:sldLayoutChg>
        <pc:sldLayoutChg chg="modTransition">
          <pc:chgData name="Dell Laptop" userId="3cd9aef6f2a502c0" providerId="LiveId" clId="{A18B0AAF-E21D-4BCA-B40E-ECFE3FC1ED0A}" dt="2022-04-14T08:37:16.224" v="1900"/>
          <pc:sldLayoutMkLst>
            <pc:docMk/>
            <pc:sldMasterMk cId="3454222510" sldId="2147483770"/>
            <pc:sldLayoutMk cId="1635560584" sldId="2147483781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5.677" v="1895"/>
        <pc:sldMasterMkLst>
          <pc:docMk/>
          <pc:sldMasterMk cId="942782485" sldId="2147483782"/>
        </pc:sldMasterMkLst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2877228845" sldId="2147483783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3571779748" sldId="2147483784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334742745" sldId="2147483785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1959875104" sldId="2147483786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2620052778" sldId="2147483787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1163932129" sldId="2147483788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1177937513" sldId="2147483789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2920084196" sldId="2147483790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4054482187" sldId="2147483791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132771630" sldId="2147483798"/>
          </pc:sldLayoutMkLst>
        </pc:sldLayoutChg>
        <pc:sldLayoutChg chg="modTransition">
          <pc:chgData name="Dell Laptop" userId="3cd9aef6f2a502c0" providerId="LiveId" clId="{A18B0AAF-E21D-4BCA-B40E-ECFE3FC1ED0A}" dt="2022-04-14T08:37:15.677" v="1895"/>
          <pc:sldLayoutMkLst>
            <pc:docMk/>
            <pc:sldMasterMk cId="942782485" sldId="2147483782"/>
            <pc:sldLayoutMk cId="2470050704" sldId="2147483799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5.118" v="1891"/>
        <pc:sldMasterMkLst>
          <pc:docMk/>
          <pc:sldMasterMk cId="1490688613" sldId="2147483800"/>
        </pc:sldMasterMkLst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1417745646" sldId="2147483801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2309956371" sldId="2147483802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1259482401" sldId="2147483803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3099861942" sldId="2147483804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2516748333" sldId="2147483805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3176601949" sldId="2147483806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2105300825" sldId="2147483807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1903853521" sldId="2147483808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1348794643" sldId="2147483809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2331282603" sldId="2147483816"/>
          </pc:sldLayoutMkLst>
        </pc:sldLayoutChg>
        <pc:sldLayoutChg chg="modTransition">
          <pc:chgData name="Dell Laptop" userId="3cd9aef6f2a502c0" providerId="LiveId" clId="{A18B0AAF-E21D-4BCA-B40E-ECFE3FC1ED0A}" dt="2022-04-14T08:37:15.118" v="1891"/>
          <pc:sldLayoutMkLst>
            <pc:docMk/>
            <pc:sldMasterMk cId="1490688613" sldId="2147483800"/>
            <pc:sldLayoutMk cId="2467641809" sldId="2147483817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4.536" v="1889"/>
        <pc:sldMasterMkLst>
          <pc:docMk/>
          <pc:sldMasterMk cId="3065422484" sldId="2147483818"/>
        </pc:sldMasterMkLst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2678236245" sldId="2147483819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784346371" sldId="2147483820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43370713" sldId="2147483821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85760986" sldId="2147483822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062131182" sldId="2147483823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1780339228" sldId="2147483824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861762274" sldId="2147483825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606704193" sldId="2147483826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583139923" sldId="2147483827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3598856946" sldId="2147483834"/>
          </pc:sldLayoutMkLst>
        </pc:sldLayoutChg>
        <pc:sldLayoutChg chg="modTransition">
          <pc:chgData name="Dell Laptop" userId="3cd9aef6f2a502c0" providerId="LiveId" clId="{A18B0AAF-E21D-4BCA-B40E-ECFE3FC1ED0A}" dt="2022-04-14T08:37:14.536" v="1889"/>
          <pc:sldLayoutMkLst>
            <pc:docMk/>
            <pc:sldMasterMk cId="3065422484" sldId="2147483818"/>
            <pc:sldLayoutMk cId="2457905397" sldId="2147483835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3.664" v="1884"/>
        <pc:sldMasterMkLst>
          <pc:docMk/>
          <pc:sldMasterMk cId="352046721" sldId="2147483836"/>
        </pc:sldMasterMkLst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2553623769" sldId="2147483837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2059438161" sldId="2147483838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2714366010" sldId="2147483839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1033584335" sldId="2147483840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497894034" sldId="2147483841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1107699244" sldId="2147483842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1056854059" sldId="2147483843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3717897755" sldId="2147483844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3832707292" sldId="2147483845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2900161130" sldId="2147483846"/>
          </pc:sldLayoutMkLst>
        </pc:sldLayoutChg>
        <pc:sldLayoutChg chg="modTransition">
          <pc:chgData name="Dell Laptop" userId="3cd9aef6f2a502c0" providerId="LiveId" clId="{A18B0AAF-E21D-4BCA-B40E-ECFE3FC1ED0A}" dt="2022-04-14T08:37:13.664" v="1884"/>
          <pc:sldLayoutMkLst>
            <pc:docMk/>
            <pc:sldMasterMk cId="352046721" sldId="2147483836"/>
            <pc:sldLayoutMk cId="113250495" sldId="2147483847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2.800" v="1882"/>
        <pc:sldMasterMkLst>
          <pc:docMk/>
          <pc:sldMasterMk cId="1307897129" sldId="2147483848"/>
        </pc:sldMasterMkLst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3919465407" sldId="2147483849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3511315769" sldId="2147483850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187242489" sldId="2147483851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2399822138" sldId="2147483852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2321254857" sldId="2147483853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1621338993" sldId="2147483854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2931685711" sldId="2147483855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1036766323" sldId="2147483856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1327694943" sldId="2147483857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740580051" sldId="2147483858"/>
          </pc:sldLayoutMkLst>
        </pc:sldLayoutChg>
        <pc:sldLayoutChg chg="modTransition">
          <pc:chgData name="Dell Laptop" userId="3cd9aef6f2a502c0" providerId="LiveId" clId="{A18B0AAF-E21D-4BCA-B40E-ECFE3FC1ED0A}" dt="2022-04-14T08:37:12.800" v="1882"/>
          <pc:sldLayoutMkLst>
            <pc:docMk/>
            <pc:sldMasterMk cId="1307897129" sldId="2147483848"/>
            <pc:sldLayoutMk cId="3296661596" sldId="2147483859"/>
          </pc:sldLayoutMkLst>
        </pc:sldLayoutChg>
      </pc:sldMasterChg>
      <pc:sldMasterChg chg="modTransition modSldLayout">
        <pc:chgData name="Dell Laptop" userId="3cd9aef6f2a502c0" providerId="LiveId" clId="{A18B0AAF-E21D-4BCA-B40E-ECFE3FC1ED0A}" dt="2022-04-14T08:37:11.836" v="1880"/>
        <pc:sldMasterMkLst>
          <pc:docMk/>
          <pc:sldMasterMk cId="3443291271" sldId="2147483860"/>
        </pc:sldMasterMkLst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3656629094" sldId="2147483861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3865087737" sldId="2147483862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4112593338" sldId="2147483863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1807549797" sldId="2147483864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1451842980" sldId="2147483865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4280454385" sldId="2147483866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1401879473" sldId="2147483867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24337917" sldId="2147483868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622228528" sldId="2147483869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778720209" sldId="2147483876"/>
          </pc:sldLayoutMkLst>
        </pc:sldLayoutChg>
        <pc:sldLayoutChg chg="modTransition">
          <pc:chgData name="Dell Laptop" userId="3cd9aef6f2a502c0" providerId="LiveId" clId="{A18B0AAF-E21D-4BCA-B40E-ECFE3FC1ED0A}" dt="2022-04-14T08:37:11.836" v="1880"/>
          <pc:sldLayoutMkLst>
            <pc:docMk/>
            <pc:sldMasterMk cId="3443291271" sldId="2147483860"/>
            <pc:sldLayoutMk cId="1633100345" sldId="2147483877"/>
          </pc:sldLayoutMkLst>
        </pc:sldLayoutChg>
      </pc:sldMasterChg>
    </pc:docChg>
  </pc:docChgLst>
  <pc:docChgLst>
    <pc:chgData name="Dell Laptop" userId="3cd9aef6f2a502c0" providerId="LiveId" clId="{0053640B-0272-4E8E-8D91-D3DE96F53245}"/>
    <pc:docChg chg="custSel addSld delSld modSld sldOrd modSection">
      <pc:chgData name="Dell Laptop" userId="3cd9aef6f2a502c0" providerId="LiveId" clId="{0053640B-0272-4E8E-8D91-D3DE96F53245}" dt="2022-02-28T02:54:10.260" v="1308"/>
      <pc:docMkLst>
        <pc:docMk/>
      </pc:docMkLst>
      <pc:sldChg chg="addSp delSp modSp mod ord modTransition">
        <pc:chgData name="Dell Laptop" userId="3cd9aef6f2a502c0" providerId="LiveId" clId="{0053640B-0272-4E8E-8D91-D3DE96F53245}" dt="2022-02-28T02:54:10.260" v="1308"/>
        <pc:sldMkLst>
          <pc:docMk/>
          <pc:sldMk cId="2689089790" sldId="258"/>
        </pc:sldMkLst>
        <pc:spChg chg="mod">
          <ac:chgData name="Dell Laptop" userId="3cd9aef6f2a502c0" providerId="LiveId" clId="{0053640B-0272-4E8E-8D91-D3DE96F53245}" dt="2022-02-24T13:06:18.346" v="45" actId="2711"/>
          <ac:spMkLst>
            <pc:docMk/>
            <pc:sldMk cId="2689089790" sldId="258"/>
            <ac:spMk id="2" creationId="{9D6A748D-BEEC-43A4-BFF3-B31C0275A5D9}"/>
          </ac:spMkLst>
        </pc:spChg>
        <pc:spChg chg="add del mod">
          <ac:chgData name="Dell Laptop" userId="3cd9aef6f2a502c0" providerId="LiveId" clId="{0053640B-0272-4E8E-8D91-D3DE96F53245}" dt="2022-02-24T13:13:52.049" v="70" actId="21"/>
          <ac:spMkLst>
            <pc:docMk/>
            <pc:sldMk cId="2689089790" sldId="258"/>
            <ac:spMk id="5" creationId="{413C75DA-61BF-45ED-9C55-45D90C2A120C}"/>
          </ac:spMkLst>
        </pc:spChg>
        <pc:spChg chg="add del mod">
          <ac:chgData name="Dell Laptop" userId="3cd9aef6f2a502c0" providerId="LiveId" clId="{0053640B-0272-4E8E-8D91-D3DE96F53245}" dt="2022-02-24T13:13:59.007" v="72" actId="478"/>
          <ac:spMkLst>
            <pc:docMk/>
            <pc:sldMk cId="2689089790" sldId="258"/>
            <ac:spMk id="6" creationId="{11879ADE-D546-4834-BCD1-8C1DCFA4F19C}"/>
          </ac:spMkLst>
        </pc:spChg>
        <pc:graphicFrameChg chg="mod modGraphic">
          <ac:chgData name="Dell Laptop" userId="3cd9aef6f2a502c0" providerId="LiveId" clId="{0053640B-0272-4E8E-8D91-D3DE96F53245}" dt="2022-02-28T02:54:10.260" v="1308"/>
          <ac:graphicFrameMkLst>
            <pc:docMk/>
            <pc:sldMk cId="2689089790" sldId="258"/>
            <ac:graphicFrameMk id="4" creationId="{AED04DAF-1E3F-4397-8834-E64118E9B2CD}"/>
          </ac:graphicFrameMkLst>
        </pc:graphicFrameChg>
      </pc:sldChg>
      <pc:sldChg chg="modTransition">
        <pc:chgData name="Dell Laptop" userId="3cd9aef6f2a502c0" providerId="LiveId" clId="{0053640B-0272-4E8E-8D91-D3DE96F53245}" dt="2022-02-25T07:35:13.092" v="1237"/>
        <pc:sldMkLst>
          <pc:docMk/>
          <pc:sldMk cId="633738316" sldId="259"/>
        </pc:sldMkLst>
      </pc:sldChg>
      <pc:sldChg chg="addSp delSp modSp del mod">
        <pc:chgData name="Dell Laptop" userId="3cd9aef6f2a502c0" providerId="LiveId" clId="{0053640B-0272-4E8E-8D91-D3DE96F53245}" dt="2022-02-24T13:34:26.198" v="186" actId="2696"/>
        <pc:sldMkLst>
          <pc:docMk/>
          <pc:sldMk cId="1798581887" sldId="260"/>
        </pc:sldMkLst>
        <pc:spChg chg="mod">
          <ac:chgData name="Dell Laptop" userId="3cd9aef6f2a502c0" providerId="LiveId" clId="{0053640B-0272-4E8E-8D91-D3DE96F53245}" dt="2022-02-24T13:31:50.712" v="174" actId="21"/>
          <ac:spMkLst>
            <pc:docMk/>
            <pc:sldMk cId="1798581887" sldId="260"/>
            <ac:spMk id="2" creationId="{49B0DC16-7401-484F-A5F8-011664B7E41D}"/>
          </ac:spMkLst>
        </pc:spChg>
        <pc:spChg chg="add mod">
          <ac:chgData name="Dell Laptop" userId="3cd9aef6f2a502c0" providerId="LiveId" clId="{0053640B-0272-4E8E-8D91-D3DE96F53245}" dt="2022-02-24T13:32:08.019" v="176" actId="21"/>
          <ac:spMkLst>
            <pc:docMk/>
            <pc:sldMk cId="1798581887" sldId="260"/>
            <ac:spMk id="4" creationId="{39CAECEE-52EC-4D66-A16D-A11633795E11}"/>
          </ac:spMkLst>
        </pc:spChg>
        <pc:graphicFrameChg chg="add del mod">
          <ac:chgData name="Dell Laptop" userId="3cd9aef6f2a502c0" providerId="LiveId" clId="{0053640B-0272-4E8E-8D91-D3DE96F53245}" dt="2022-02-24T12:56:27.460" v="13" actId="21"/>
          <ac:graphicFrameMkLst>
            <pc:docMk/>
            <pc:sldMk cId="1798581887" sldId="260"/>
            <ac:graphicFrameMk id="6" creationId="{351EFBCB-DE88-4976-BD66-5268151A5C29}"/>
          </ac:graphicFrameMkLst>
        </pc:graphicFrameChg>
        <pc:graphicFrameChg chg="del mod">
          <ac:chgData name="Dell Laptop" userId="3cd9aef6f2a502c0" providerId="LiveId" clId="{0053640B-0272-4E8E-8D91-D3DE96F53245}" dt="2022-02-24T12:56:15.432" v="11" actId="21"/>
          <ac:graphicFrameMkLst>
            <pc:docMk/>
            <pc:sldMk cId="1798581887" sldId="260"/>
            <ac:graphicFrameMk id="8" creationId="{E4E1D0ED-0A8D-43CD-B431-716D688ACBBC}"/>
          </ac:graphicFrameMkLst>
        </pc:graphicFrameChg>
      </pc:sldChg>
      <pc:sldChg chg="add del ord">
        <pc:chgData name="Dell Laptop" userId="3cd9aef6f2a502c0" providerId="LiveId" clId="{0053640B-0272-4E8E-8D91-D3DE96F53245}" dt="2022-02-24T14:10:19.091" v="1027" actId="2696"/>
        <pc:sldMkLst>
          <pc:docMk/>
          <pc:sldMk cId="1039451569" sldId="261"/>
        </pc:sldMkLst>
      </pc:sldChg>
      <pc:sldChg chg="new del">
        <pc:chgData name="Dell Laptop" userId="3cd9aef6f2a502c0" providerId="LiveId" clId="{0053640B-0272-4E8E-8D91-D3DE96F53245}" dt="2022-02-24T13:34:47.480" v="189" actId="2696"/>
        <pc:sldMkLst>
          <pc:docMk/>
          <pc:sldMk cId="4011837986" sldId="262"/>
        </pc:sldMkLst>
      </pc:sldChg>
      <pc:sldChg chg="new del">
        <pc:chgData name="Dell Laptop" userId="3cd9aef6f2a502c0" providerId="LiveId" clId="{0053640B-0272-4E8E-8D91-D3DE96F53245}" dt="2022-02-24T13:34:49.812" v="190" actId="2696"/>
        <pc:sldMkLst>
          <pc:docMk/>
          <pc:sldMk cId="3543005061" sldId="263"/>
        </pc:sldMkLst>
      </pc:sldChg>
      <pc:sldChg chg="addSp delSp modSp new mod ord modTransition delAnim modAnim">
        <pc:chgData name="Dell Laptop" userId="3cd9aef6f2a502c0" providerId="LiveId" clId="{0053640B-0272-4E8E-8D91-D3DE96F53245}" dt="2022-02-25T07:39:30.610" v="1263"/>
        <pc:sldMkLst>
          <pc:docMk/>
          <pc:sldMk cId="504223938" sldId="264"/>
        </pc:sldMkLst>
        <pc:spChg chg="mod">
          <ac:chgData name="Dell Laptop" userId="3cd9aef6f2a502c0" providerId="LiveId" clId="{0053640B-0272-4E8E-8D91-D3DE96F53245}" dt="2022-02-24T14:12:18.261" v="1059" actId="14100"/>
          <ac:spMkLst>
            <pc:docMk/>
            <pc:sldMk cId="504223938" sldId="264"/>
            <ac:spMk id="2" creationId="{BEBEF22E-2E3E-4090-9B94-B26DEAC645A2}"/>
          </ac:spMkLst>
        </pc:spChg>
        <pc:spChg chg="del mod">
          <ac:chgData name="Dell Laptop" userId="3cd9aef6f2a502c0" providerId="LiveId" clId="{0053640B-0272-4E8E-8D91-D3DE96F53245}" dt="2022-02-24T14:13:42.392" v="1066" actId="12084"/>
          <ac:spMkLst>
            <pc:docMk/>
            <pc:sldMk cId="504223938" sldId="264"/>
            <ac:spMk id="3" creationId="{FA920868-911D-4B4D-952E-CF730F285123}"/>
          </ac:spMkLst>
        </pc:spChg>
        <pc:spChg chg="add del mod">
          <ac:chgData name="Dell Laptop" userId="3cd9aef6f2a502c0" providerId="LiveId" clId="{0053640B-0272-4E8E-8D91-D3DE96F53245}" dt="2022-02-24T14:16:00.761" v="1077" actId="3680"/>
          <ac:spMkLst>
            <pc:docMk/>
            <pc:sldMk cId="504223938" sldId="264"/>
            <ac:spMk id="6" creationId="{DBCF700C-6D91-44B0-A7CC-A078D996D674}"/>
          </ac:spMkLst>
        </pc:spChg>
        <pc:spChg chg="add">
          <ac:chgData name="Dell Laptop" userId="3cd9aef6f2a502c0" providerId="LiveId" clId="{0053640B-0272-4E8E-8D91-D3DE96F53245}" dt="2022-02-24T14:16:04.884" v="1078" actId="11529"/>
          <ac:spMkLst>
            <pc:docMk/>
            <pc:sldMk cId="504223938" sldId="264"/>
            <ac:spMk id="8" creationId="{5C409D30-AABE-42A7-AE64-60569AC2D43E}"/>
          </ac:spMkLst>
        </pc:spChg>
        <pc:spChg chg="add del mod">
          <ac:chgData name="Dell Laptop" userId="3cd9aef6f2a502c0" providerId="LiveId" clId="{0053640B-0272-4E8E-8D91-D3DE96F53245}" dt="2022-02-24T14:26:57.039" v="1138"/>
          <ac:spMkLst>
            <pc:docMk/>
            <pc:sldMk cId="504223938" sldId="264"/>
            <ac:spMk id="10" creationId="{5E40C5A8-927E-4DC5-A7CE-C04CC0877C14}"/>
          </ac:spMkLst>
        </pc:spChg>
        <pc:spChg chg="add mod">
          <ac:chgData name="Dell Laptop" userId="3cd9aef6f2a502c0" providerId="LiveId" clId="{0053640B-0272-4E8E-8D91-D3DE96F53245}" dt="2022-02-24T14:29:51.340" v="1184" actId="255"/>
          <ac:spMkLst>
            <pc:docMk/>
            <pc:sldMk cId="504223938" sldId="264"/>
            <ac:spMk id="11" creationId="{192BBA1F-596E-4091-8B5E-64A6B1660660}"/>
          </ac:spMkLst>
        </pc:spChg>
        <pc:spChg chg="add mod">
          <ac:chgData name="Dell Laptop" userId="3cd9aef6f2a502c0" providerId="LiveId" clId="{0053640B-0272-4E8E-8D91-D3DE96F53245}" dt="2022-02-24T14:30:10.904" v="1185"/>
          <ac:spMkLst>
            <pc:docMk/>
            <pc:sldMk cId="504223938" sldId="264"/>
            <ac:spMk id="44" creationId="{EB6C84D3-76C8-4DDE-AF71-1E88506DAB8A}"/>
          </ac:spMkLst>
        </pc:spChg>
        <pc:spChg chg="add del">
          <ac:chgData name="Dell Laptop" userId="3cd9aef6f2a502c0" providerId="LiveId" clId="{0053640B-0272-4E8E-8D91-D3DE96F53245}" dt="2022-02-24T14:24:32.555" v="1119" actId="478"/>
          <ac:spMkLst>
            <pc:docMk/>
            <pc:sldMk cId="504223938" sldId="264"/>
            <ac:spMk id="45" creationId="{18314E8B-D260-4381-8910-1752C6D2E7BD}"/>
          </ac:spMkLst>
        </pc:spChg>
        <pc:spChg chg="add mod">
          <ac:chgData name="Dell Laptop" userId="3cd9aef6f2a502c0" providerId="LiveId" clId="{0053640B-0272-4E8E-8D91-D3DE96F53245}" dt="2022-02-24T14:30:20.958" v="1188"/>
          <ac:spMkLst>
            <pc:docMk/>
            <pc:sldMk cId="504223938" sldId="264"/>
            <ac:spMk id="46" creationId="{C19F4FFE-8616-4CBD-83A6-7E0FB36C3A47}"/>
          </ac:spMkLst>
        </pc:spChg>
        <pc:spChg chg="add mod">
          <ac:chgData name="Dell Laptop" userId="3cd9aef6f2a502c0" providerId="LiveId" clId="{0053640B-0272-4E8E-8D91-D3DE96F53245}" dt="2022-02-24T14:30:14.138" v="1186"/>
          <ac:spMkLst>
            <pc:docMk/>
            <pc:sldMk cId="504223938" sldId="264"/>
            <ac:spMk id="47" creationId="{88A15017-9576-4557-B25E-BDF66AD6D5C0}"/>
          </ac:spMkLst>
        </pc:spChg>
        <pc:spChg chg="add mod">
          <ac:chgData name="Dell Laptop" userId="3cd9aef6f2a502c0" providerId="LiveId" clId="{0053640B-0272-4E8E-8D91-D3DE96F53245}" dt="2022-02-24T14:30:24.174" v="1189"/>
          <ac:spMkLst>
            <pc:docMk/>
            <pc:sldMk cId="504223938" sldId="264"/>
            <ac:spMk id="51" creationId="{4CF0BA3E-3045-4AF8-9F36-22B9C8D3F110}"/>
          </ac:spMkLst>
        </pc:spChg>
        <pc:spChg chg="add del mod">
          <ac:chgData name="Dell Laptop" userId="3cd9aef6f2a502c0" providerId="LiveId" clId="{0053640B-0272-4E8E-8D91-D3DE96F53245}" dt="2022-02-24T14:26:59.527" v="1139" actId="478"/>
          <ac:spMkLst>
            <pc:docMk/>
            <pc:sldMk cId="504223938" sldId="264"/>
            <ac:spMk id="52" creationId="{79C7F28A-BCA2-43C7-A643-122887D9E5BC}"/>
          </ac:spMkLst>
        </pc:spChg>
        <pc:spChg chg="add mod">
          <ac:chgData name="Dell Laptop" userId="3cd9aef6f2a502c0" providerId="LiveId" clId="{0053640B-0272-4E8E-8D91-D3DE96F53245}" dt="2022-02-24T14:30:17.204" v="1187"/>
          <ac:spMkLst>
            <pc:docMk/>
            <pc:sldMk cId="504223938" sldId="264"/>
            <ac:spMk id="53" creationId="{5EFCC0A3-47E7-4FE6-9AFF-F97E4700798E}"/>
          </ac:spMkLst>
        </pc:spChg>
        <pc:spChg chg="add mod">
          <ac:chgData name="Dell Laptop" userId="3cd9aef6f2a502c0" providerId="LiveId" clId="{0053640B-0272-4E8E-8D91-D3DE96F53245}" dt="2022-02-24T14:30:26.879" v="1190"/>
          <ac:spMkLst>
            <pc:docMk/>
            <pc:sldMk cId="504223938" sldId="264"/>
            <ac:spMk id="55" creationId="{A19B93C4-6693-46D1-8BB1-42F17938969B}"/>
          </ac:spMkLst>
        </pc:spChg>
        <pc:graphicFrameChg chg="add del mod">
          <ac:chgData name="Dell Laptop" userId="3cd9aef6f2a502c0" providerId="LiveId" clId="{0053640B-0272-4E8E-8D91-D3DE96F53245}" dt="2022-02-24T14:15:17.022" v="1073" actId="21"/>
          <ac:graphicFrameMkLst>
            <pc:docMk/>
            <pc:sldMk cId="504223938" sldId="264"/>
            <ac:graphicFrameMk id="4" creationId="{E40E9D64-2CCE-40DE-A6BF-071B8818D61C}"/>
          </ac:graphicFrameMkLst>
        </pc:graphicFrameChg>
        <pc:graphicFrameChg chg="add del mod ord modGraphic">
          <ac:chgData name="Dell Laptop" userId="3cd9aef6f2a502c0" providerId="LiveId" clId="{0053640B-0272-4E8E-8D91-D3DE96F53245}" dt="2022-02-24T14:16:23.792" v="1079" actId="21"/>
          <ac:graphicFrameMkLst>
            <pc:docMk/>
            <pc:sldMk cId="504223938" sldId="264"/>
            <ac:graphicFrameMk id="7" creationId="{50ED8A4B-435C-4CB3-AF33-29198B27269F}"/>
          </ac:graphicFrameMkLst>
        </pc:graphicFrameChg>
        <pc:cxnChg chg="add del mod">
          <ac:chgData name="Dell Laptop" userId="3cd9aef6f2a502c0" providerId="LiveId" clId="{0053640B-0272-4E8E-8D91-D3DE96F53245}" dt="2022-02-24T14:19:09.136" v="1091" actId="478"/>
          <ac:cxnSpMkLst>
            <pc:docMk/>
            <pc:sldMk cId="504223938" sldId="264"/>
            <ac:cxnSpMk id="13" creationId="{E7E4B3AD-1C4D-44DD-AEC2-277AF9DA240D}"/>
          </ac:cxnSpMkLst>
        </pc:cxnChg>
        <pc:cxnChg chg="add del mod">
          <ac:chgData name="Dell Laptop" userId="3cd9aef6f2a502c0" providerId="LiveId" clId="{0053640B-0272-4E8E-8D91-D3DE96F53245}" dt="2022-02-24T14:20:20.799" v="1095" actId="478"/>
          <ac:cxnSpMkLst>
            <pc:docMk/>
            <pc:sldMk cId="504223938" sldId="264"/>
            <ac:cxnSpMk id="15" creationId="{08BBCB6F-479E-48CC-8856-26F36FA1F833}"/>
          </ac:cxnSpMkLst>
        </pc:cxnChg>
        <pc:cxnChg chg="add del">
          <ac:chgData name="Dell Laptop" userId="3cd9aef6f2a502c0" providerId="LiveId" clId="{0053640B-0272-4E8E-8D91-D3DE96F53245}" dt="2022-02-24T14:21:15.828" v="1101" actId="478"/>
          <ac:cxnSpMkLst>
            <pc:docMk/>
            <pc:sldMk cId="504223938" sldId="264"/>
            <ac:cxnSpMk id="18" creationId="{8362CB59-ECA5-44F9-AE61-2358F47454E1}"/>
          </ac:cxnSpMkLst>
        </pc:cxnChg>
        <pc:cxnChg chg="add del mod">
          <ac:chgData name="Dell Laptop" userId="3cd9aef6f2a502c0" providerId="LiveId" clId="{0053640B-0272-4E8E-8D91-D3DE96F53245}" dt="2022-02-24T14:20:25.220" v="1097" actId="478"/>
          <ac:cxnSpMkLst>
            <pc:docMk/>
            <pc:sldMk cId="504223938" sldId="264"/>
            <ac:cxnSpMk id="20" creationId="{A4E2F3D2-038C-4416-8029-163183D784A2}"/>
          </ac:cxnSpMkLst>
        </pc:cxnChg>
        <pc:cxnChg chg="add del mod">
          <ac:chgData name="Dell Laptop" userId="3cd9aef6f2a502c0" providerId="LiveId" clId="{0053640B-0272-4E8E-8D91-D3DE96F53245}" dt="2022-02-24T14:19:16.163" v="1093" actId="478"/>
          <ac:cxnSpMkLst>
            <pc:docMk/>
            <pc:sldMk cId="504223938" sldId="264"/>
            <ac:cxnSpMk id="22" creationId="{53E8AFD5-C2D1-4A2C-8BA3-12331F25C846}"/>
          </ac:cxnSpMkLst>
        </pc:cxnChg>
        <pc:cxnChg chg="add del mod">
          <ac:chgData name="Dell Laptop" userId="3cd9aef6f2a502c0" providerId="LiveId" clId="{0053640B-0272-4E8E-8D91-D3DE96F53245}" dt="2022-02-24T14:20:55.590" v="1099" actId="478"/>
          <ac:cxnSpMkLst>
            <pc:docMk/>
            <pc:sldMk cId="504223938" sldId="264"/>
            <ac:cxnSpMk id="24" creationId="{CC902250-B824-4321-9A4C-48BDC6D38856}"/>
          </ac:cxnSpMkLst>
        </pc:cxnChg>
        <pc:cxnChg chg="add mod">
          <ac:chgData name="Dell Laptop" userId="3cd9aef6f2a502c0" providerId="LiveId" clId="{0053640B-0272-4E8E-8D91-D3DE96F53245}" dt="2022-02-24T14:26:10.030" v="1133" actId="14100"/>
          <ac:cxnSpMkLst>
            <pc:docMk/>
            <pc:sldMk cId="504223938" sldId="264"/>
            <ac:cxnSpMk id="26" creationId="{8529D8A5-BB80-41E1-8623-A2E253436B4B}"/>
          </ac:cxnSpMkLst>
        </pc:cxnChg>
        <pc:cxnChg chg="add del mod">
          <ac:chgData name="Dell Laptop" userId="3cd9aef6f2a502c0" providerId="LiveId" clId="{0053640B-0272-4E8E-8D91-D3DE96F53245}" dt="2022-02-24T14:21:32.205" v="1104" actId="478"/>
          <ac:cxnSpMkLst>
            <pc:docMk/>
            <pc:sldMk cId="504223938" sldId="264"/>
            <ac:cxnSpMk id="28" creationId="{93D812AE-A9BF-4640-921A-2BE0A0DB3F42}"/>
          </ac:cxnSpMkLst>
        </pc:cxnChg>
        <pc:cxnChg chg="add mod">
          <ac:chgData name="Dell Laptop" userId="3cd9aef6f2a502c0" providerId="LiveId" clId="{0053640B-0272-4E8E-8D91-D3DE96F53245}" dt="2022-02-24T14:21:57.253" v="1106" actId="14100"/>
          <ac:cxnSpMkLst>
            <pc:docMk/>
            <pc:sldMk cId="504223938" sldId="264"/>
            <ac:cxnSpMk id="30" creationId="{ABE79C55-5D82-4847-BF3A-E9B68F1C9CA0}"/>
          </ac:cxnSpMkLst>
        </pc:cxnChg>
        <pc:cxnChg chg="add mod">
          <ac:chgData name="Dell Laptop" userId="3cd9aef6f2a502c0" providerId="LiveId" clId="{0053640B-0272-4E8E-8D91-D3DE96F53245}" dt="2022-02-24T14:27:22.390" v="1141" actId="14100"/>
          <ac:cxnSpMkLst>
            <pc:docMk/>
            <pc:sldMk cId="504223938" sldId="264"/>
            <ac:cxnSpMk id="33" creationId="{CEDD9524-78A6-4F31-8065-FB093A41E1F4}"/>
          </ac:cxnSpMkLst>
        </pc:cxnChg>
        <pc:cxnChg chg="add del">
          <ac:chgData name="Dell Laptop" userId="3cd9aef6f2a502c0" providerId="LiveId" clId="{0053640B-0272-4E8E-8D91-D3DE96F53245}" dt="2022-02-24T14:22:30.792" v="1109" actId="478"/>
          <ac:cxnSpMkLst>
            <pc:docMk/>
            <pc:sldMk cId="504223938" sldId="264"/>
            <ac:cxnSpMk id="35" creationId="{AC535B44-0D7D-4C33-9C7D-EC59AEED0C80}"/>
          </ac:cxnSpMkLst>
        </pc:cxnChg>
        <pc:cxnChg chg="add">
          <ac:chgData name="Dell Laptop" userId="3cd9aef6f2a502c0" providerId="LiveId" clId="{0053640B-0272-4E8E-8D91-D3DE96F53245}" dt="2022-02-24T14:22:43.801" v="1110" actId="11529"/>
          <ac:cxnSpMkLst>
            <pc:docMk/>
            <pc:sldMk cId="504223938" sldId="264"/>
            <ac:cxnSpMk id="37" creationId="{BFEC2547-4E92-4520-9949-1E9FCB4151A3}"/>
          </ac:cxnSpMkLst>
        </pc:cxnChg>
        <pc:cxnChg chg="add mod">
          <ac:chgData name="Dell Laptop" userId="3cd9aef6f2a502c0" providerId="LiveId" clId="{0053640B-0272-4E8E-8D91-D3DE96F53245}" dt="2022-02-24T14:23:23.721" v="1113" actId="14100"/>
          <ac:cxnSpMkLst>
            <pc:docMk/>
            <pc:sldMk cId="504223938" sldId="264"/>
            <ac:cxnSpMk id="39" creationId="{FDF37A90-9886-453C-8E8D-C11236E37487}"/>
          </ac:cxnSpMkLst>
        </pc:cxnChg>
        <pc:cxnChg chg="add mod">
          <ac:chgData name="Dell Laptop" userId="3cd9aef6f2a502c0" providerId="LiveId" clId="{0053640B-0272-4E8E-8D91-D3DE96F53245}" dt="2022-02-24T14:26:20.758" v="1134" actId="14100"/>
          <ac:cxnSpMkLst>
            <pc:docMk/>
            <pc:sldMk cId="504223938" sldId="264"/>
            <ac:cxnSpMk id="42" creationId="{42F9603B-DD89-47E6-AE3A-7E07250E4061}"/>
          </ac:cxnSpMkLst>
        </pc:cxnChg>
      </pc:sldChg>
      <pc:sldChg chg="modSp add mod modTransition">
        <pc:chgData name="Dell Laptop" userId="3cd9aef6f2a502c0" providerId="LiveId" clId="{0053640B-0272-4E8E-8D91-D3DE96F53245}" dt="2022-02-25T07:36:30.619" v="1243"/>
        <pc:sldMkLst>
          <pc:docMk/>
          <pc:sldMk cId="3923075441" sldId="265"/>
        </pc:sldMkLst>
        <pc:spChg chg="mod">
          <ac:chgData name="Dell Laptop" userId="3cd9aef6f2a502c0" providerId="LiveId" clId="{0053640B-0272-4E8E-8D91-D3DE96F53245}" dt="2022-02-25T07:31:43.689" v="1213" actId="2711"/>
          <ac:spMkLst>
            <pc:docMk/>
            <pc:sldMk cId="3923075441" sldId="265"/>
            <ac:spMk id="2" creationId="{0D1F047C-C727-42A7-85C5-68C5AA1B1A93}"/>
          </ac:spMkLst>
        </pc:spChg>
        <pc:spChg chg="mod">
          <ac:chgData name="Dell Laptop" userId="3cd9aef6f2a502c0" providerId="LiveId" clId="{0053640B-0272-4E8E-8D91-D3DE96F53245}" dt="2022-02-24T13:34:08.656" v="185" actId="12"/>
          <ac:spMkLst>
            <pc:docMk/>
            <pc:sldMk cId="3923075441" sldId="265"/>
            <ac:spMk id="3" creationId="{DB93FB3F-A8D4-46D3-A1C6-C79C64563729}"/>
          </ac:spMkLst>
        </pc:spChg>
        <pc:picChg chg="mod">
          <ac:chgData name="Dell Laptop" userId="3cd9aef6f2a502c0" providerId="LiveId" clId="{0053640B-0272-4E8E-8D91-D3DE96F53245}" dt="2022-02-24T13:31:12.501" v="171" actId="1076"/>
          <ac:picMkLst>
            <pc:docMk/>
            <pc:sldMk cId="3923075441" sldId="265"/>
            <ac:picMk id="5" creationId="{91BC5572-FC33-4C1C-8DEE-C2CF75A75641}"/>
          </ac:picMkLst>
        </pc:picChg>
      </pc:sldChg>
      <pc:sldChg chg="modSp add mod modTransition">
        <pc:chgData name="Dell Laptop" userId="3cd9aef6f2a502c0" providerId="LiveId" clId="{0053640B-0272-4E8E-8D91-D3DE96F53245}" dt="2022-02-25T07:36:45.730" v="1244"/>
        <pc:sldMkLst>
          <pc:docMk/>
          <pc:sldMk cId="2411891017" sldId="266"/>
        </pc:sldMkLst>
        <pc:spChg chg="mod">
          <ac:chgData name="Dell Laptop" userId="3cd9aef6f2a502c0" providerId="LiveId" clId="{0053640B-0272-4E8E-8D91-D3DE96F53245}" dt="2022-02-25T07:31:25.906" v="1211" actId="2711"/>
          <ac:spMkLst>
            <pc:docMk/>
            <pc:sldMk cId="2411891017" sldId="266"/>
            <ac:spMk id="2" creationId="{0D1F047C-C727-42A7-85C5-68C5AA1B1A93}"/>
          </ac:spMkLst>
        </pc:spChg>
        <pc:spChg chg="mod">
          <ac:chgData name="Dell Laptop" userId="3cd9aef6f2a502c0" providerId="LiveId" clId="{0053640B-0272-4E8E-8D91-D3DE96F53245}" dt="2022-02-24T14:09:37.196" v="1024" actId="20577"/>
          <ac:spMkLst>
            <pc:docMk/>
            <pc:sldMk cId="2411891017" sldId="266"/>
            <ac:spMk id="3" creationId="{DB93FB3F-A8D4-46D3-A1C6-C79C64563729}"/>
          </ac:spMkLst>
        </pc:spChg>
        <pc:picChg chg="mod">
          <ac:chgData name="Dell Laptop" userId="3cd9aef6f2a502c0" providerId="LiveId" clId="{0053640B-0272-4E8E-8D91-D3DE96F53245}" dt="2022-02-25T07:30:00.605" v="1209" actId="1076"/>
          <ac:picMkLst>
            <pc:docMk/>
            <pc:sldMk cId="2411891017" sldId="266"/>
            <ac:picMk id="5" creationId="{91BC5572-FC33-4C1C-8DEE-C2CF75A75641}"/>
          </ac:picMkLst>
        </pc:picChg>
      </pc:sldChg>
      <pc:sldChg chg="addSp delSp modSp add mod modTransition">
        <pc:chgData name="Dell Laptop" userId="3cd9aef6f2a502c0" providerId="LiveId" clId="{0053640B-0272-4E8E-8D91-D3DE96F53245}" dt="2022-02-25T07:38:07.176" v="1251"/>
        <pc:sldMkLst>
          <pc:docMk/>
          <pc:sldMk cId="50609202" sldId="267"/>
        </pc:sldMkLst>
        <pc:spChg chg="mod">
          <ac:chgData name="Dell Laptop" userId="3cd9aef6f2a502c0" providerId="LiveId" clId="{0053640B-0272-4E8E-8D91-D3DE96F53245}" dt="2022-02-24T13:43:09.630" v="344" actId="14100"/>
          <ac:spMkLst>
            <pc:docMk/>
            <pc:sldMk cId="50609202" sldId="267"/>
            <ac:spMk id="2" creationId="{0D1F047C-C727-42A7-85C5-68C5AA1B1A93}"/>
          </ac:spMkLst>
        </pc:spChg>
        <pc:spChg chg="del mod">
          <ac:chgData name="Dell Laptop" userId="3cd9aef6f2a502c0" providerId="LiveId" clId="{0053640B-0272-4E8E-8D91-D3DE96F53245}" dt="2022-02-24T13:44:18.020" v="351" actId="12084"/>
          <ac:spMkLst>
            <pc:docMk/>
            <pc:sldMk cId="50609202" sldId="267"/>
            <ac:spMk id="3" creationId="{DB93FB3F-A8D4-46D3-A1C6-C79C64563729}"/>
          </ac:spMkLst>
        </pc:spChg>
        <pc:graphicFrameChg chg="add mod">
          <ac:chgData name="Dell Laptop" userId="3cd9aef6f2a502c0" providerId="LiveId" clId="{0053640B-0272-4E8E-8D91-D3DE96F53245}" dt="2022-02-24T14:01:41.651" v="824" actId="207"/>
          <ac:graphicFrameMkLst>
            <pc:docMk/>
            <pc:sldMk cId="50609202" sldId="267"/>
            <ac:graphicFrameMk id="4" creationId="{25C3E010-7834-4E67-86D4-C703E5EE521E}"/>
          </ac:graphicFrameMkLst>
        </pc:graphicFrameChg>
      </pc:sldChg>
      <pc:sldChg chg="add del ord">
        <pc:chgData name="Dell Laptop" userId="3cd9aef6f2a502c0" providerId="LiveId" clId="{0053640B-0272-4E8E-8D91-D3DE96F53245}" dt="2022-02-24T14:11:29.148" v="1031" actId="2696"/>
        <pc:sldMkLst>
          <pc:docMk/>
          <pc:sldMk cId="1585308107" sldId="268"/>
        </pc:sldMkLst>
      </pc:sldChg>
      <pc:sldChg chg="new del">
        <pc:chgData name="Dell Laptop" userId="3cd9aef6f2a502c0" providerId="LiveId" clId="{0053640B-0272-4E8E-8D91-D3DE96F53245}" dt="2022-02-25T07:31:58.665" v="1214" actId="2696"/>
        <pc:sldMkLst>
          <pc:docMk/>
          <pc:sldMk cId="1730053916" sldId="268"/>
        </pc:sldMkLst>
      </pc:sldChg>
      <pc:sldChg chg="modSp add mod modTransition">
        <pc:chgData name="Dell Laptop" userId="3cd9aef6f2a502c0" providerId="LiveId" clId="{0053640B-0272-4E8E-8D91-D3DE96F53245}" dt="2022-02-25T07:37:35.257" v="1247"/>
        <pc:sldMkLst>
          <pc:docMk/>
          <pc:sldMk cId="1782045948" sldId="269"/>
        </pc:sldMkLst>
        <pc:spChg chg="mod">
          <ac:chgData name="Dell Laptop" userId="3cd9aef6f2a502c0" providerId="LiveId" clId="{0053640B-0272-4E8E-8D91-D3DE96F53245}" dt="2022-02-25T07:27:59.783" v="1200" actId="255"/>
          <ac:spMkLst>
            <pc:docMk/>
            <pc:sldMk cId="1782045948" sldId="269"/>
            <ac:spMk id="2" creationId="{0D1F047C-C727-42A7-85C5-68C5AA1B1A93}"/>
          </ac:spMkLst>
        </pc:spChg>
        <pc:spChg chg="mod">
          <ac:chgData name="Dell Laptop" userId="3cd9aef6f2a502c0" providerId="LiveId" clId="{0053640B-0272-4E8E-8D91-D3DE96F53245}" dt="2022-02-25T07:29:36.474" v="1207" actId="1076"/>
          <ac:spMkLst>
            <pc:docMk/>
            <pc:sldMk cId="1782045948" sldId="269"/>
            <ac:spMk id="3" creationId="{DB93FB3F-A8D4-46D3-A1C6-C79C64563729}"/>
          </ac:spMkLst>
        </pc:spChg>
      </pc:sldChg>
      <pc:sldChg chg="modSp new del mod modTransition">
        <pc:chgData name="Dell Laptop" userId="3cd9aef6f2a502c0" providerId="LiveId" clId="{0053640B-0272-4E8E-8D91-D3DE96F53245}" dt="2022-02-25T07:41:23.424" v="1293" actId="2696"/>
        <pc:sldMkLst>
          <pc:docMk/>
          <pc:sldMk cId="2207053440" sldId="270"/>
        </pc:sldMkLst>
        <pc:spChg chg="mod">
          <ac:chgData name="Dell Laptop" userId="3cd9aef6f2a502c0" providerId="LiveId" clId="{0053640B-0272-4E8E-8D91-D3DE96F53245}" dt="2022-02-25T07:41:01.853" v="1289" actId="14100"/>
          <ac:spMkLst>
            <pc:docMk/>
            <pc:sldMk cId="2207053440" sldId="270"/>
            <ac:spMk id="2" creationId="{7D3FEBBD-91EB-4C0D-A40E-E01923DF34FD}"/>
          </ac:spMkLst>
        </pc:spChg>
        <pc:spChg chg="mod">
          <ac:chgData name="Dell Laptop" userId="3cd9aef6f2a502c0" providerId="LiveId" clId="{0053640B-0272-4E8E-8D91-D3DE96F53245}" dt="2022-02-25T07:40:50.976" v="1287" actId="20577"/>
          <ac:spMkLst>
            <pc:docMk/>
            <pc:sldMk cId="2207053440" sldId="270"/>
            <ac:spMk id="3" creationId="{B87EC629-5A61-4957-A8CD-E211BF84A83A}"/>
          </ac:spMkLst>
        </pc:spChg>
      </pc:sldChg>
      <pc:sldChg chg="new del">
        <pc:chgData name="Dell Laptop" userId="3cd9aef6f2a502c0" providerId="LiveId" clId="{0053640B-0272-4E8E-8D91-D3DE96F53245}" dt="2022-02-25T07:38:58.050" v="1257" actId="2696"/>
        <pc:sldMkLst>
          <pc:docMk/>
          <pc:sldMk cId="643617403" sldId="271"/>
        </pc:sldMkLst>
      </pc:sldChg>
      <pc:sldChg chg="new del">
        <pc:chgData name="Dell Laptop" userId="3cd9aef6f2a502c0" providerId="LiveId" clId="{0053640B-0272-4E8E-8D91-D3DE96F53245}" dt="2022-02-25T07:39:00.839" v="1258" actId="2696"/>
        <pc:sldMkLst>
          <pc:docMk/>
          <pc:sldMk cId="1315890542" sldId="272"/>
        </pc:sldMkLst>
      </pc:sldChg>
      <pc:sldChg chg="new del modTransition">
        <pc:chgData name="Dell Laptop" userId="3cd9aef6f2a502c0" providerId="LiveId" clId="{0053640B-0272-4E8E-8D91-D3DE96F53245}" dt="2022-02-25T07:39:04.731" v="1259" actId="2696"/>
        <pc:sldMkLst>
          <pc:docMk/>
          <pc:sldMk cId="1919730742" sldId="273"/>
        </pc:sldMkLst>
      </pc:sldChg>
      <pc:sldChg chg="new">
        <pc:chgData name="Dell Laptop" userId="3cd9aef6f2a502c0" providerId="LiveId" clId="{0053640B-0272-4E8E-8D91-D3DE96F53245}" dt="2022-02-25T07:38:46.827" v="1254" actId="680"/>
        <pc:sldMkLst>
          <pc:docMk/>
          <pc:sldMk cId="4056811436" sldId="274"/>
        </pc:sldMkLst>
      </pc:sldChg>
      <pc:sldChg chg="new">
        <pc:chgData name="Dell Laptop" userId="3cd9aef6f2a502c0" providerId="LiveId" clId="{0053640B-0272-4E8E-8D91-D3DE96F53245}" dt="2022-02-25T07:38:50.470" v="1255" actId="680"/>
        <pc:sldMkLst>
          <pc:docMk/>
          <pc:sldMk cId="2816372695" sldId="275"/>
        </pc:sldMkLst>
      </pc:sldChg>
      <pc:sldChg chg="new">
        <pc:chgData name="Dell Laptop" userId="3cd9aef6f2a502c0" providerId="LiveId" clId="{0053640B-0272-4E8E-8D91-D3DE96F53245}" dt="2022-02-25T07:38:53.753" v="1256" actId="680"/>
        <pc:sldMkLst>
          <pc:docMk/>
          <pc:sldMk cId="833988093" sldId="276"/>
        </pc:sldMkLst>
      </pc:sldChg>
      <pc:sldChg chg="modSp add mod ord">
        <pc:chgData name="Dell Laptop" userId="3cd9aef6f2a502c0" providerId="LiveId" clId="{0053640B-0272-4E8E-8D91-D3DE96F53245}" dt="2022-02-25T07:42:10.673" v="1307" actId="2711"/>
        <pc:sldMkLst>
          <pc:docMk/>
          <pc:sldMk cId="1973278820" sldId="277"/>
        </pc:sldMkLst>
        <pc:spChg chg="mod">
          <ac:chgData name="Dell Laptop" userId="3cd9aef6f2a502c0" providerId="LiveId" clId="{0053640B-0272-4E8E-8D91-D3DE96F53245}" dt="2022-02-25T07:42:10.673" v="1307" actId="2711"/>
          <ac:spMkLst>
            <pc:docMk/>
            <pc:sldMk cId="1973278820" sldId="277"/>
            <ac:spMk id="2" creationId="{0D1F047C-C727-42A7-85C5-68C5AA1B1A93}"/>
          </ac:spMkLst>
        </pc:spChg>
        <pc:spChg chg="mod">
          <ac:chgData name="Dell Laptop" userId="3cd9aef6f2a502c0" providerId="LiveId" clId="{0053640B-0272-4E8E-8D91-D3DE96F53245}" dt="2022-02-25T07:41:37.193" v="1304" actId="20577"/>
          <ac:spMkLst>
            <pc:docMk/>
            <pc:sldMk cId="1973278820" sldId="277"/>
            <ac:spMk id="3" creationId="{DB93FB3F-A8D4-46D3-A1C6-C79C64563729}"/>
          </ac:spMkLst>
        </pc:sp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11/layout/CircleProcess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r>
            <a:rPr lang="en-US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dirty="0">
              <a:solidFill>
                <a:schemeClr val="bg2">
                  <a:lumMod val="50000"/>
                </a:schemeClr>
              </a:solidFill>
            </a:rPr>
            <a:t> Boot 2.2.6+</a:t>
          </a:r>
          <a:endParaRPr lang="en-US" dirty="0"/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7FA9AB4A-92C1-41E8-8158-DD2B25D9113B}">
      <dgm:prSet custT="1"/>
      <dgm:spPr/>
      <dgm:t>
        <a:bodyPr/>
        <a:lstStyle/>
        <a:p>
          <a:r>
            <a:rPr lang="en-US" sz="1800" dirty="0">
              <a:solidFill>
                <a:schemeClr val="bg2">
                  <a:lumMod val="50000"/>
                </a:schemeClr>
              </a:solidFill>
            </a:rPr>
            <a:t>Maven 3.2+</a:t>
          </a:r>
          <a:endParaRPr lang="en-US" sz="1800" dirty="0"/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E54B0171-A580-4D8C-8129-36044993A214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sz="1600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sz="1600" dirty="0">
              <a:solidFill>
                <a:schemeClr val="bg2">
                  <a:lumMod val="50000"/>
                </a:schemeClr>
              </a:solidFill>
            </a:rPr>
            <a:t> Boot Framework 5.1.4</a:t>
          </a:r>
          <a:endParaRPr lang="en-US" sz="1600" dirty="0"/>
        </a:p>
      </dgm:t>
    </dgm:pt>
    <dgm:pt modelId="{79A79630-A7C3-4E8B-AE9B-DB79986C9C58}" type="parTrans" cxnId="{98FF9607-B9E3-4911-85B7-50E03140A4F4}">
      <dgm:prSet/>
      <dgm:spPr/>
      <dgm:t>
        <a:bodyPr/>
        <a:lstStyle/>
        <a:p>
          <a:endParaRPr lang="en-IN"/>
        </a:p>
      </dgm:t>
    </dgm:pt>
    <dgm:pt modelId="{D9A86E7A-F5F4-4387-9F84-E198008AC183}" type="sibTrans" cxnId="{98FF9607-B9E3-4911-85B7-50E03140A4F4}">
      <dgm:prSet/>
      <dgm:spPr/>
      <dgm:t>
        <a:bodyPr/>
        <a:lstStyle/>
        <a:p>
          <a:endParaRPr lang="en-IN"/>
        </a:p>
      </dgm:t>
    </dgm:pt>
    <dgm:pt modelId="{226575B3-5D44-4844-A765-7F52E4E7FF25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Java 8</a:t>
          </a:r>
          <a:endParaRPr lang="en-US" sz="1600" dirty="0"/>
        </a:p>
      </dgm:t>
    </dgm:pt>
    <dgm:pt modelId="{0D16CCF6-3182-47B7-B706-06FB87D8001A}" type="parTrans" cxnId="{9301DF15-BDBA-4386-B450-0DF9431BE30F}">
      <dgm:prSet/>
      <dgm:spPr/>
      <dgm:t>
        <a:bodyPr/>
        <a:lstStyle/>
        <a:p>
          <a:endParaRPr lang="en-IN"/>
        </a:p>
      </dgm:t>
    </dgm:pt>
    <dgm:pt modelId="{E3A2D97D-6928-4F52-97DD-8F294A26DB23}" type="sibTrans" cxnId="{9301DF15-BDBA-4386-B450-0DF9431BE30F}">
      <dgm:prSet/>
      <dgm:spPr/>
      <dgm:t>
        <a:bodyPr/>
        <a:lstStyle/>
        <a:p>
          <a:endParaRPr lang="en-IN"/>
        </a:p>
      </dgm:t>
    </dgm:pt>
    <dgm:pt modelId="{393C84A3-4571-4040-9493-0BA1AF30DA26}">
      <dgm:prSet custT="1"/>
      <dgm:spPr/>
      <dgm:t>
        <a:bodyPr/>
        <a:lstStyle/>
        <a:p>
          <a:r>
            <a:rPr lang="en-US" sz="1800" dirty="0" err="1">
              <a:solidFill>
                <a:schemeClr val="bg1"/>
              </a:solidFill>
            </a:rPr>
            <a:t>MySql</a:t>
          </a:r>
          <a:endParaRPr lang="en-US" sz="1800" dirty="0">
            <a:solidFill>
              <a:schemeClr val="bg1"/>
            </a:solidFill>
          </a:endParaRPr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D2D6339D-52F3-4EB3-98E0-2E2D774600EC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Nodejs</a:t>
          </a:r>
          <a:endParaRPr lang="en-US" sz="1600" dirty="0"/>
        </a:p>
      </dgm:t>
    </dgm:pt>
    <dgm:pt modelId="{7312DF39-D62F-441E-8509-186374817C03}" type="parTrans" cxnId="{53DD37DA-36A2-4E90-B1FE-5926F367EAD4}">
      <dgm:prSet/>
      <dgm:spPr/>
      <dgm:t>
        <a:bodyPr/>
        <a:lstStyle/>
        <a:p>
          <a:endParaRPr lang="en-IN"/>
        </a:p>
      </dgm:t>
    </dgm:pt>
    <dgm:pt modelId="{9FDE4DDB-983E-4FDE-BE74-9A1DAD30870B}" type="sibTrans" cxnId="{53DD37DA-36A2-4E90-B1FE-5926F367EAD4}">
      <dgm:prSet/>
      <dgm:spPr/>
      <dgm:t>
        <a:bodyPr/>
        <a:lstStyle/>
        <a:p>
          <a:endParaRPr lang="en-IN"/>
        </a:p>
      </dgm:t>
    </dgm:pt>
    <dgm:pt modelId="{8DF4EB8E-5872-4256-A038-3991D26112FF}">
      <dgm:prSet custT="1"/>
      <dgm:spPr/>
      <dgm:t>
        <a:bodyPr/>
        <a:lstStyle/>
        <a:p>
          <a:r>
            <a:rPr lang="en-US" sz="1600" dirty="0" err="1">
              <a:solidFill>
                <a:schemeClr val="bg1">
                  <a:lumMod val="95000"/>
                  <a:lumOff val="5000"/>
                </a:schemeClr>
              </a:solidFill>
            </a:rPr>
            <a:t>Angularjs</a:t>
          </a:r>
          <a:endParaRPr lang="en-US" sz="1600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BA5978F6-CCD7-4CCE-826E-A340E8803CDF}" type="parTrans" cxnId="{A046841A-CF14-4047-B2BD-64F530EC6862}">
      <dgm:prSet/>
      <dgm:spPr/>
      <dgm:t>
        <a:bodyPr/>
        <a:lstStyle/>
        <a:p>
          <a:endParaRPr lang="en-IN"/>
        </a:p>
      </dgm:t>
    </dgm:pt>
    <dgm:pt modelId="{B9E447AC-D192-4EA0-9C97-628F3ABAEEED}" type="sibTrans" cxnId="{A046841A-CF14-4047-B2BD-64F530EC6862}">
      <dgm:prSet/>
      <dgm:spPr/>
      <dgm:t>
        <a:bodyPr/>
        <a:lstStyle/>
        <a:p>
          <a:endParaRPr lang="en-IN"/>
        </a:p>
      </dgm:t>
    </dgm:pt>
    <dgm:pt modelId="{1EF67F94-AFC0-4D42-A380-29654AEC8437}">
      <dgm:prSet custT="1"/>
      <dgm:spPr/>
      <dgm:t>
        <a:bodyPr/>
        <a:lstStyle/>
        <a:p>
          <a:r>
            <a:rPr lang="en-US" sz="16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sz="1600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sz="1600" dirty="0">
              <a:solidFill>
                <a:schemeClr val="bg2">
                  <a:lumMod val="50000"/>
                </a:schemeClr>
              </a:solidFill>
            </a:rPr>
            <a:t> Data JPA(Hibernate)</a:t>
          </a:r>
          <a:endParaRPr lang="en-US" sz="1600" dirty="0"/>
        </a:p>
      </dgm:t>
    </dgm:pt>
    <dgm:pt modelId="{58AE50C6-20E9-406D-A2EB-D4B4DE5E3B7F}" type="parTrans" cxnId="{9D2D95F1-1597-4797-975B-3ED93B85F8B8}">
      <dgm:prSet/>
      <dgm:spPr/>
      <dgm:t>
        <a:bodyPr/>
        <a:lstStyle/>
        <a:p>
          <a:endParaRPr lang="en-IN"/>
        </a:p>
      </dgm:t>
    </dgm:pt>
    <dgm:pt modelId="{4A7865C0-0730-47A3-9D8F-C0E220FBB6F6}" type="sibTrans" cxnId="{9D2D95F1-1597-4797-975B-3ED93B85F8B8}">
      <dgm:prSet/>
      <dgm:spPr/>
      <dgm:t>
        <a:bodyPr/>
        <a:lstStyle/>
        <a:p>
          <a:endParaRPr lang="en-IN"/>
        </a:p>
      </dgm:t>
    </dgm:pt>
    <dgm:pt modelId="{C5944977-1BF1-440A-B677-93CF59EE2582}" type="pres">
      <dgm:prSet presAssocID="{95BE5B1F-8548-4FA5-8ECE-FF697B8BDC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2E266C8-A896-4E50-B97F-ED8E7CE20066}" type="pres">
      <dgm:prSet presAssocID="{8DF4EB8E-5872-4256-A038-3991D26112FF}" presName="Accent8" presStyleCnt="0"/>
      <dgm:spPr/>
    </dgm:pt>
    <dgm:pt modelId="{BD73382D-D299-45F6-8AB8-105AD3DFFF41}" type="pres">
      <dgm:prSet presAssocID="{8DF4EB8E-5872-4256-A038-3991D26112FF}" presName="Accent" presStyleLbl="node1" presStyleIdx="0" presStyleCnt="8"/>
      <dgm:spPr>
        <a:ln>
          <a:solidFill>
            <a:schemeClr val="accent3">
              <a:lumMod val="50000"/>
            </a:schemeClr>
          </a:solidFill>
        </a:ln>
      </dgm:spPr>
    </dgm:pt>
    <dgm:pt modelId="{6CDACA0F-7637-4768-84CE-C86756A4F24F}" type="pres">
      <dgm:prSet presAssocID="{8DF4EB8E-5872-4256-A038-3991D26112FF}" presName="ParentBackground8" presStyleCnt="0"/>
      <dgm:spPr/>
    </dgm:pt>
    <dgm:pt modelId="{41CDCB03-AE49-4561-938D-6B0BD54BFC00}" type="pres">
      <dgm:prSet presAssocID="{8DF4EB8E-5872-4256-A038-3991D26112FF}" presName="ParentBackground" presStyleLbl="fgAcc1" presStyleIdx="0" presStyleCnt="8"/>
      <dgm:spPr/>
    </dgm:pt>
    <dgm:pt modelId="{D9231FAF-C6EA-41CD-A319-2C9D0D062D44}" type="pres">
      <dgm:prSet presAssocID="{8DF4EB8E-5872-4256-A038-3991D26112F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2A325D-2E0C-49E7-8D71-81B64DE702D0}" type="pres">
      <dgm:prSet presAssocID="{1EF67F94-AFC0-4D42-A380-29654AEC8437}" presName="Accent7" presStyleCnt="0"/>
      <dgm:spPr/>
    </dgm:pt>
    <dgm:pt modelId="{22BA855E-F432-4BD2-B354-2E9F30C1E845}" type="pres">
      <dgm:prSet presAssocID="{1EF67F94-AFC0-4D42-A380-29654AEC8437}" presName="Accent" presStyleLbl="node1" presStyleIdx="1" presStyleCnt="8"/>
      <dgm:spPr>
        <a:solidFill>
          <a:schemeClr val="accent3">
            <a:lumMod val="50000"/>
          </a:schemeClr>
        </a:solidFill>
      </dgm:spPr>
    </dgm:pt>
    <dgm:pt modelId="{13DAB053-7DD5-4677-82AD-7905ADF853EE}" type="pres">
      <dgm:prSet presAssocID="{1EF67F94-AFC0-4D42-A380-29654AEC8437}" presName="ParentBackground7" presStyleCnt="0"/>
      <dgm:spPr/>
    </dgm:pt>
    <dgm:pt modelId="{9F913490-9BBB-47A4-8F37-33233B0A6388}" type="pres">
      <dgm:prSet presAssocID="{1EF67F94-AFC0-4D42-A380-29654AEC8437}" presName="ParentBackground" presStyleLbl="fgAcc1" presStyleIdx="1" presStyleCnt="8"/>
      <dgm:spPr/>
    </dgm:pt>
    <dgm:pt modelId="{803196BF-F0EA-479E-ACD0-FC97FBABA36D}" type="pres">
      <dgm:prSet presAssocID="{1EF67F94-AFC0-4D42-A380-29654AEC8437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C32D795-F8A3-46A2-9D25-D843D795BC09}" type="pres">
      <dgm:prSet presAssocID="{226575B3-5D44-4844-A765-7F52E4E7FF25}" presName="Accent6" presStyleCnt="0"/>
      <dgm:spPr/>
    </dgm:pt>
    <dgm:pt modelId="{1374F019-3ABE-46C2-AC6C-C2A54C06E16E}" type="pres">
      <dgm:prSet presAssocID="{226575B3-5D44-4844-A765-7F52E4E7FF25}" presName="Accent" presStyleLbl="node1" presStyleIdx="2" presStyleCnt="8"/>
      <dgm:spPr>
        <a:solidFill>
          <a:schemeClr val="accent3">
            <a:lumMod val="50000"/>
          </a:schemeClr>
        </a:solidFill>
      </dgm:spPr>
    </dgm:pt>
    <dgm:pt modelId="{0D604807-5E22-426E-A428-668BFAE8BACA}" type="pres">
      <dgm:prSet presAssocID="{226575B3-5D44-4844-A765-7F52E4E7FF25}" presName="ParentBackground6" presStyleCnt="0"/>
      <dgm:spPr/>
    </dgm:pt>
    <dgm:pt modelId="{DCFD5F2F-1FF2-43EC-A353-2A2FB51EC1BD}" type="pres">
      <dgm:prSet presAssocID="{226575B3-5D44-4844-A765-7F52E4E7FF25}" presName="ParentBackground" presStyleLbl="fgAcc1" presStyleIdx="2" presStyleCnt="8"/>
      <dgm:spPr/>
    </dgm:pt>
    <dgm:pt modelId="{299DC954-1B03-4FE7-9001-1A1DD597C009}" type="pres">
      <dgm:prSet presAssocID="{226575B3-5D44-4844-A765-7F52E4E7FF2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3FD4965-C403-4C59-BFB3-315CD1FB62E8}" type="pres">
      <dgm:prSet presAssocID="{D2D6339D-52F3-4EB3-98E0-2E2D774600EC}" presName="Accent5" presStyleCnt="0"/>
      <dgm:spPr/>
    </dgm:pt>
    <dgm:pt modelId="{2A907FE9-DC82-47DB-9131-2A828C8BC5DE}" type="pres">
      <dgm:prSet presAssocID="{D2D6339D-52F3-4EB3-98E0-2E2D774600EC}" presName="Accent" presStyleLbl="node1" presStyleIdx="3" presStyleCnt="8"/>
      <dgm:spPr>
        <a:solidFill>
          <a:schemeClr val="accent3">
            <a:lumMod val="50000"/>
          </a:schemeClr>
        </a:solidFill>
      </dgm:spPr>
    </dgm:pt>
    <dgm:pt modelId="{2F7CDF65-1439-4C21-ACEF-53508E77CCE1}" type="pres">
      <dgm:prSet presAssocID="{D2D6339D-52F3-4EB3-98E0-2E2D774600EC}" presName="ParentBackground5" presStyleCnt="0"/>
      <dgm:spPr/>
    </dgm:pt>
    <dgm:pt modelId="{8F213024-4889-4AC9-9A63-385408BD6DF7}" type="pres">
      <dgm:prSet presAssocID="{D2D6339D-52F3-4EB3-98E0-2E2D774600EC}" presName="ParentBackground" presStyleLbl="fgAcc1" presStyleIdx="3" presStyleCnt="8"/>
      <dgm:spPr/>
    </dgm:pt>
    <dgm:pt modelId="{20969491-B31B-4B8C-B196-B8625BEC0FF0}" type="pres">
      <dgm:prSet presAssocID="{D2D6339D-52F3-4EB3-98E0-2E2D774600EC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DF21B8-8A62-410F-8DB3-FB714F56D9CC}" type="pres">
      <dgm:prSet presAssocID="{7FA9AB4A-92C1-41E8-8158-DD2B25D9113B}" presName="Accent4" presStyleCnt="0"/>
      <dgm:spPr/>
    </dgm:pt>
    <dgm:pt modelId="{8D644EE1-4668-4D11-8FCB-6BFD693C9A1A}" type="pres">
      <dgm:prSet presAssocID="{7FA9AB4A-92C1-41E8-8158-DD2B25D9113B}" presName="Accent" presStyleLbl="node1" presStyleIdx="4" presStyleCnt="8"/>
      <dgm:spPr>
        <a:solidFill>
          <a:schemeClr val="accent3">
            <a:lumMod val="50000"/>
          </a:schemeClr>
        </a:solidFill>
      </dgm:spPr>
    </dgm:pt>
    <dgm:pt modelId="{6A196EF7-0D5F-49D6-9179-CE617F959C7B}" type="pres">
      <dgm:prSet presAssocID="{7FA9AB4A-92C1-41E8-8158-DD2B25D9113B}" presName="ParentBackground4" presStyleCnt="0"/>
      <dgm:spPr/>
    </dgm:pt>
    <dgm:pt modelId="{6F4EE267-7949-4805-B850-4FA13DD84BEB}" type="pres">
      <dgm:prSet presAssocID="{7FA9AB4A-92C1-41E8-8158-DD2B25D9113B}" presName="ParentBackground" presStyleLbl="fgAcc1" presStyleIdx="4" presStyleCnt="8"/>
      <dgm:spPr/>
    </dgm:pt>
    <dgm:pt modelId="{E8E03EF2-3F07-47C3-8957-39361E937D3B}" type="pres">
      <dgm:prSet presAssocID="{7FA9AB4A-92C1-41E8-8158-DD2B25D9113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586938A-70BE-4C25-BD1A-589200276E16}" type="pres">
      <dgm:prSet presAssocID="{393C84A3-4571-4040-9493-0BA1AF30DA26}" presName="Accent3" presStyleCnt="0"/>
      <dgm:spPr/>
    </dgm:pt>
    <dgm:pt modelId="{814EBDB1-1561-4406-AFC7-69CC4D9783DA}" type="pres">
      <dgm:prSet presAssocID="{393C84A3-4571-4040-9493-0BA1AF30DA26}" presName="Accent" presStyleLbl="node1" presStyleIdx="5" presStyleCnt="8"/>
      <dgm:spPr>
        <a:solidFill>
          <a:schemeClr val="accent3">
            <a:lumMod val="50000"/>
          </a:schemeClr>
        </a:solidFill>
      </dgm:spPr>
    </dgm:pt>
    <dgm:pt modelId="{85C3A24B-5CB2-4805-B308-DC2A2F42831B}" type="pres">
      <dgm:prSet presAssocID="{393C84A3-4571-4040-9493-0BA1AF30DA26}" presName="ParentBackground3" presStyleCnt="0"/>
      <dgm:spPr/>
    </dgm:pt>
    <dgm:pt modelId="{91D66A30-A619-49E4-B3C3-A77C6AB26631}" type="pres">
      <dgm:prSet presAssocID="{393C84A3-4571-4040-9493-0BA1AF30DA26}" presName="ParentBackground" presStyleLbl="fgAcc1" presStyleIdx="5" presStyleCnt="8"/>
      <dgm:spPr/>
    </dgm:pt>
    <dgm:pt modelId="{B7238C59-8632-4B87-88B6-D6A8F7F5D12A}" type="pres">
      <dgm:prSet presAssocID="{393C84A3-4571-4040-9493-0BA1AF30DA2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192D311-FABC-4270-93F1-89AA33831310}" type="pres">
      <dgm:prSet presAssocID="{E54B0171-A580-4D8C-8129-36044993A214}" presName="Accent2" presStyleCnt="0"/>
      <dgm:spPr/>
    </dgm:pt>
    <dgm:pt modelId="{4F34DFF9-74BB-4283-8650-FBB43C6F5AED}" type="pres">
      <dgm:prSet presAssocID="{E54B0171-A580-4D8C-8129-36044993A214}" presName="Accent" presStyleLbl="node1" presStyleIdx="6" presStyleCnt="8"/>
      <dgm:spPr>
        <a:solidFill>
          <a:schemeClr val="accent3">
            <a:lumMod val="50000"/>
          </a:schemeClr>
        </a:solidFill>
      </dgm:spPr>
    </dgm:pt>
    <dgm:pt modelId="{06AC30A8-5627-454F-B88A-4EDAC721BFF7}" type="pres">
      <dgm:prSet presAssocID="{E54B0171-A580-4D8C-8129-36044993A214}" presName="ParentBackground2" presStyleCnt="0"/>
      <dgm:spPr/>
    </dgm:pt>
    <dgm:pt modelId="{75FA20B7-F109-4C09-83F4-5308CFD109AE}" type="pres">
      <dgm:prSet presAssocID="{E54B0171-A580-4D8C-8129-36044993A214}" presName="ParentBackground" presStyleLbl="fgAcc1" presStyleIdx="6" presStyleCnt="8"/>
      <dgm:spPr/>
    </dgm:pt>
    <dgm:pt modelId="{57B02E5B-D1AD-4C3B-84FB-1B1F8ABD450A}" type="pres">
      <dgm:prSet presAssocID="{E54B0171-A580-4D8C-8129-36044993A21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8D597FF-8CE7-440B-A9CC-6E786AF535A0}" type="pres">
      <dgm:prSet presAssocID="{BAE4A921-75C0-457E-B6C7-AF5D3F924778}" presName="Accent1" presStyleCnt="0"/>
      <dgm:spPr/>
    </dgm:pt>
    <dgm:pt modelId="{D78D06BD-8434-49BA-841A-CF4B13C77FFF}" type="pres">
      <dgm:prSet presAssocID="{BAE4A921-75C0-457E-B6C7-AF5D3F924778}" presName="Accent" presStyleLbl="node1" presStyleIdx="7" presStyleCnt="8"/>
      <dgm:spPr>
        <a:solidFill>
          <a:schemeClr val="accent3">
            <a:lumMod val="50000"/>
          </a:schemeClr>
        </a:solidFill>
      </dgm:spPr>
    </dgm:pt>
    <dgm:pt modelId="{1B5515C4-91E3-496A-A45F-BC0B46353716}" type="pres">
      <dgm:prSet presAssocID="{BAE4A921-75C0-457E-B6C7-AF5D3F924778}" presName="ParentBackground1" presStyleCnt="0"/>
      <dgm:spPr/>
    </dgm:pt>
    <dgm:pt modelId="{9865FD4E-7400-4682-9CE2-DA89666EAAF8}" type="pres">
      <dgm:prSet presAssocID="{BAE4A921-75C0-457E-B6C7-AF5D3F924778}" presName="ParentBackground" presStyleLbl="fgAcc1" presStyleIdx="7" presStyleCnt="8"/>
      <dgm:spPr/>
    </dgm:pt>
    <dgm:pt modelId="{F1AC3729-5C50-471F-B3AD-1FC0DFF183A7}" type="pres">
      <dgm:prSet presAssocID="{BAE4A921-75C0-457E-B6C7-AF5D3F92477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EA37303-4D28-405C-BA71-7BC71B1D3788}" type="presOf" srcId="{226575B3-5D44-4844-A765-7F52E4E7FF25}" destId="{299DC954-1B03-4FE7-9001-1A1DD597C009}" srcOrd="1" destOrd="0" presId="urn:microsoft.com/office/officeart/2011/layout/CircleProcess"/>
    <dgm:cxn modelId="{98FF9607-B9E3-4911-85B7-50E03140A4F4}" srcId="{95BE5B1F-8548-4FA5-8ECE-FF697B8BDC8B}" destId="{E54B0171-A580-4D8C-8129-36044993A214}" srcOrd="1" destOrd="0" parTransId="{79A79630-A7C3-4E8B-AE9B-DB79986C9C58}" sibTransId="{D9A86E7A-F5F4-4387-9F84-E198008AC183}"/>
    <dgm:cxn modelId="{017CE911-0F22-48DC-B237-4A41CEC3FB30}" type="presOf" srcId="{8DF4EB8E-5872-4256-A038-3991D26112FF}" destId="{41CDCB03-AE49-4561-938D-6B0BD54BFC00}" srcOrd="0" destOrd="0" presId="urn:microsoft.com/office/officeart/2011/layout/CircleProcess"/>
    <dgm:cxn modelId="{9301DF15-BDBA-4386-B450-0DF9431BE30F}" srcId="{95BE5B1F-8548-4FA5-8ECE-FF697B8BDC8B}" destId="{226575B3-5D44-4844-A765-7F52E4E7FF25}" srcOrd="5" destOrd="0" parTransId="{0D16CCF6-3182-47B7-B706-06FB87D8001A}" sibTransId="{E3A2D97D-6928-4F52-97DD-8F294A26DB23}"/>
    <dgm:cxn modelId="{A046841A-CF14-4047-B2BD-64F530EC6862}" srcId="{95BE5B1F-8548-4FA5-8ECE-FF697B8BDC8B}" destId="{8DF4EB8E-5872-4256-A038-3991D26112FF}" srcOrd="7" destOrd="0" parTransId="{BA5978F6-CCD7-4CCE-826E-A340E8803CDF}" sibTransId="{B9E447AC-D192-4EA0-9C97-628F3ABAEEED}"/>
    <dgm:cxn modelId="{19DE2B1B-D3A5-4B0D-92C9-59A297BDED7D}" type="presOf" srcId="{1EF67F94-AFC0-4D42-A380-29654AEC8437}" destId="{803196BF-F0EA-479E-ACD0-FC97FBABA36D}" srcOrd="1" destOrd="0" presId="urn:microsoft.com/office/officeart/2011/layout/CircleProcess"/>
    <dgm:cxn modelId="{725BB731-82F5-4E38-ABBD-9F74562D7E8A}" type="presOf" srcId="{393C84A3-4571-4040-9493-0BA1AF30DA26}" destId="{91D66A30-A619-49E4-B3C3-A77C6AB26631}" srcOrd="0" destOrd="0" presId="urn:microsoft.com/office/officeart/2011/layout/CircleProcess"/>
    <dgm:cxn modelId="{E17A103E-0812-47BF-A900-35D00BE544D8}" type="presOf" srcId="{D2D6339D-52F3-4EB3-98E0-2E2D774600EC}" destId="{8F213024-4889-4AC9-9A63-385408BD6DF7}" srcOrd="0" destOrd="0" presId="urn:microsoft.com/office/officeart/2011/layout/CircleProcess"/>
    <dgm:cxn modelId="{B78F293F-BC11-49D3-BE1D-C504995D7961}" srcId="{95BE5B1F-8548-4FA5-8ECE-FF697B8BDC8B}" destId="{393C84A3-4571-4040-9493-0BA1AF30DA26}" srcOrd="2" destOrd="0" parTransId="{3A4A9F0D-AEA3-4A1C-B17C-D8B078DF106A}" sibTransId="{8C58886A-EDBF-4BFF-AE8D-8BBD9AD31068}"/>
    <dgm:cxn modelId="{0802F15F-25D0-4A69-AE46-236958C4BA4A}" type="presOf" srcId="{95BE5B1F-8548-4FA5-8ECE-FF697B8BDC8B}" destId="{C5944977-1BF1-440A-B677-93CF59EE2582}" srcOrd="0" destOrd="0" presId="urn:microsoft.com/office/officeart/2011/layout/CircleProcess"/>
    <dgm:cxn modelId="{F7AA7B49-2D0F-40BB-B914-CF7504FFE935}" type="presOf" srcId="{D2D6339D-52F3-4EB3-98E0-2E2D774600EC}" destId="{20969491-B31B-4B8C-B196-B8625BEC0FF0}" srcOrd="1" destOrd="0" presId="urn:microsoft.com/office/officeart/2011/layout/CircleProcess"/>
    <dgm:cxn modelId="{85EB9F4D-461E-4ACB-A92D-BEED8E572647}" srcId="{95BE5B1F-8548-4FA5-8ECE-FF697B8BDC8B}" destId="{7FA9AB4A-92C1-41E8-8158-DD2B25D9113B}" srcOrd="3" destOrd="0" parTransId="{38E7AEFA-EB50-4771-857F-576467B37145}" sibTransId="{FB571C8D-8BC9-46B5-9DCF-FEB771A5C820}"/>
    <dgm:cxn modelId="{F68C3C77-5F9B-4BF2-9390-05AA25931FE7}" type="presOf" srcId="{E54B0171-A580-4D8C-8129-36044993A214}" destId="{75FA20B7-F109-4C09-83F4-5308CFD109AE}" srcOrd="0" destOrd="0" presId="urn:microsoft.com/office/officeart/2011/layout/CircleProcess"/>
    <dgm:cxn modelId="{078C3682-0A33-4B59-AF13-5D2D2F5A86FE}" type="presOf" srcId="{226575B3-5D44-4844-A765-7F52E4E7FF25}" destId="{DCFD5F2F-1FF2-43EC-A353-2A2FB51EC1BD}" srcOrd="0" destOrd="0" presId="urn:microsoft.com/office/officeart/2011/layout/CircleProcess"/>
    <dgm:cxn modelId="{96091DB1-D024-4A65-80B0-9E93D69F631D}" type="presOf" srcId="{7FA9AB4A-92C1-41E8-8158-DD2B25D9113B}" destId="{E8E03EF2-3F07-47C3-8957-39361E937D3B}" srcOrd="1" destOrd="0" presId="urn:microsoft.com/office/officeart/2011/layout/CircleProcess"/>
    <dgm:cxn modelId="{D225DFB4-951C-4DDF-987D-1472DCAA2C66}" type="presOf" srcId="{393C84A3-4571-4040-9493-0BA1AF30DA26}" destId="{B7238C59-8632-4B87-88B6-D6A8F7F5D12A}" srcOrd="1" destOrd="0" presId="urn:microsoft.com/office/officeart/2011/layout/CircleProcess"/>
    <dgm:cxn modelId="{512A08BE-D533-4D28-99A5-6A78062AF615}" type="presOf" srcId="{BAE4A921-75C0-457E-B6C7-AF5D3F924778}" destId="{F1AC3729-5C50-471F-B3AD-1FC0DFF183A7}" srcOrd="1" destOrd="0" presId="urn:microsoft.com/office/officeart/2011/layout/CircleProcess"/>
    <dgm:cxn modelId="{901176CF-8E1D-48F0-9995-2DF48F2FA807}" type="presOf" srcId="{E54B0171-A580-4D8C-8129-36044993A214}" destId="{57B02E5B-D1AD-4C3B-84FB-1B1F8ABD450A}" srcOrd="1" destOrd="0" presId="urn:microsoft.com/office/officeart/2011/layout/CircleProcess"/>
    <dgm:cxn modelId="{CDC851D2-1D3D-4D28-BA7D-0DC70EE79CF5}" type="presOf" srcId="{BAE4A921-75C0-457E-B6C7-AF5D3F924778}" destId="{9865FD4E-7400-4682-9CE2-DA89666EAAF8}" srcOrd="0" destOrd="0" presId="urn:microsoft.com/office/officeart/2011/layout/CircleProcess"/>
    <dgm:cxn modelId="{252D66D3-8CD2-45DD-B59D-FC57E32CAA3E}" type="presOf" srcId="{7FA9AB4A-92C1-41E8-8158-DD2B25D9113B}" destId="{6F4EE267-7949-4805-B850-4FA13DD84BEB}" srcOrd="0" destOrd="0" presId="urn:microsoft.com/office/officeart/2011/layout/CircleProcess"/>
    <dgm:cxn modelId="{53DD37DA-36A2-4E90-B1FE-5926F367EAD4}" srcId="{95BE5B1F-8548-4FA5-8ECE-FF697B8BDC8B}" destId="{D2D6339D-52F3-4EB3-98E0-2E2D774600EC}" srcOrd="4" destOrd="0" parTransId="{7312DF39-D62F-441E-8509-186374817C03}" sibTransId="{9FDE4DDB-983E-4FDE-BE74-9A1DAD30870B}"/>
    <dgm:cxn modelId="{8FB163DB-A39D-4CDA-A2B4-C5B6753EB170}" type="presOf" srcId="{8DF4EB8E-5872-4256-A038-3991D26112FF}" destId="{D9231FAF-C6EA-41CD-A319-2C9D0D062D44}" srcOrd="1" destOrd="0" presId="urn:microsoft.com/office/officeart/2011/layout/CircleProcess"/>
    <dgm:cxn modelId="{B04B42E2-7F42-4F38-A4D4-750865907AB9}" type="presOf" srcId="{1EF67F94-AFC0-4D42-A380-29654AEC8437}" destId="{9F913490-9BBB-47A4-8F37-33233B0A6388}" srcOrd="0" destOrd="0" presId="urn:microsoft.com/office/officeart/2011/layout/CircleProcess"/>
    <dgm:cxn modelId="{9D2D95F1-1597-4797-975B-3ED93B85F8B8}" srcId="{95BE5B1F-8548-4FA5-8ECE-FF697B8BDC8B}" destId="{1EF67F94-AFC0-4D42-A380-29654AEC8437}" srcOrd="6" destOrd="0" parTransId="{58AE50C6-20E9-406D-A2EB-D4B4DE5E3B7F}" sibTransId="{4A7865C0-0730-47A3-9D8F-C0E220FBB6F6}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538A4108-C46D-437C-ADB8-880BDB8158A6}" type="presParOf" srcId="{C5944977-1BF1-440A-B677-93CF59EE2582}" destId="{A2E266C8-A896-4E50-B97F-ED8E7CE20066}" srcOrd="0" destOrd="0" presId="urn:microsoft.com/office/officeart/2011/layout/CircleProcess"/>
    <dgm:cxn modelId="{9BF1EA95-F31E-4CFF-9695-7C292A7A9E98}" type="presParOf" srcId="{A2E266C8-A896-4E50-B97F-ED8E7CE20066}" destId="{BD73382D-D299-45F6-8AB8-105AD3DFFF41}" srcOrd="0" destOrd="0" presId="urn:microsoft.com/office/officeart/2011/layout/CircleProcess"/>
    <dgm:cxn modelId="{C1B3EC04-682E-4BCE-95D7-470EF59DE58B}" type="presParOf" srcId="{C5944977-1BF1-440A-B677-93CF59EE2582}" destId="{6CDACA0F-7637-4768-84CE-C86756A4F24F}" srcOrd="1" destOrd="0" presId="urn:microsoft.com/office/officeart/2011/layout/CircleProcess"/>
    <dgm:cxn modelId="{68590995-7791-48F7-AD42-5D10F85B41BA}" type="presParOf" srcId="{6CDACA0F-7637-4768-84CE-C86756A4F24F}" destId="{41CDCB03-AE49-4561-938D-6B0BD54BFC00}" srcOrd="0" destOrd="0" presId="urn:microsoft.com/office/officeart/2011/layout/CircleProcess"/>
    <dgm:cxn modelId="{CEEC7DC7-2296-452B-B7C5-40D5359E11E8}" type="presParOf" srcId="{C5944977-1BF1-440A-B677-93CF59EE2582}" destId="{D9231FAF-C6EA-41CD-A319-2C9D0D062D44}" srcOrd="2" destOrd="0" presId="urn:microsoft.com/office/officeart/2011/layout/CircleProcess"/>
    <dgm:cxn modelId="{746C4F93-806C-4AA7-8613-48CC0228A918}" type="presParOf" srcId="{C5944977-1BF1-440A-B677-93CF59EE2582}" destId="{B02A325D-2E0C-49E7-8D71-81B64DE702D0}" srcOrd="3" destOrd="0" presId="urn:microsoft.com/office/officeart/2011/layout/CircleProcess"/>
    <dgm:cxn modelId="{14FAE045-B62B-40D1-8F3F-4423F7F5EC55}" type="presParOf" srcId="{B02A325D-2E0C-49E7-8D71-81B64DE702D0}" destId="{22BA855E-F432-4BD2-B354-2E9F30C1E845}" srcOrd="0" destOrd="0" presId="urn:microsoft.com/office/officeart/2011/layout/CircleProcess"/>
    <dgm:cxn modelId="{B19BCDC0-594B-4EDC-BF3B-4CB7C093C090}" type="presParOf" srcId="{C5944977-1BF1-440A-B677-93CF59EE2582}" destId="{13DAB053-7DD5-4677-82AD-7905ADF853EE}" srcOrd="4" destOrd="0" presId="urn:microsoft.com/office/officeart/2011/layout/CircleProcess"/>
    <dgm:cxn modelId="{D758DDD5-BB19-4A8E-AE95-6F2F25A99702}" type="presParOf" srcId="{13DAB053-7DD5-4677-82AD-7905ADF853EE}" destId="{9F913490-9BBB-47A4-8F37-33233B0A6388}" srcOrd="0" destOrd="0" presId="urn:microsoft.com/office/officeart/2011/layout/CircleProcess"/>
    <dgm:cxn modelId="{C94775F8-392E-4CC2-B20E-89CADF9FFA93}" type="presParOf" srcId="{C5944977-1BF1-440A-B677-93CF59EE2582}" destId="{803196BF-F0EA-479E-ACD0-FC97FBABA36D}" srcOrd="5" destOrd="0" presId="urn:microsoft.com/office/officeart/2011/layout/CircleProcess"/>
    <dgm:cxn modelId="{9CBE2A65-CB91-41AB-AD3B-5CCD71A2D13C}" type="presParOf" srcId="{C5944977-1BF1-440A-B677-93CF59EE2582}" destId="{5C32D795-F8A3-46A2-9D25-D843D795BC09}" srcOrd="6" destOrd="0" presId="urn:microsoft.com/office/officeart/2011/layout/CircleProcess"/>
    <dgm:cxn modelId="{3650CC41-6CCD-4372-94BD-B5785F9301D7}" type="presParOf" srcId="{5C32D795-F8A3-46A2-9D25-D843D795BC09}" destId="{1374F019-3ABE-46C2-AC6C-C2A54C06E16E}" srcOrd="0" destOrd="0" presId="urn:microsoft.com/office/officeart/2011/layout/CircleProcess"/>
    <dgm:cxn modelId="{0F36412E-B460-4906-BFA8-0877DE74C0BA}" type="presParOf" srcId="{C5944977-1BF1-440A-B677-93CF59EE2582}" destId="{0D604807-5E22-426E-A428-668BFAE8BACA}" srcOrd="7" destOrd="0" presId="urn:microsoft.com/office/officeart/2011/layout/CircleProcess"/>
    <dgm:cxn modelId="{D1EC8E5B-024F-4C3B-9435-9D9F41DF2A91}" type="presParOf" srcId="{0D604807-5E22-426E-A428-668BFAE8BACA}" destId="{DCFD5F2F-1FF2-43EC-A353-2A2FB51EC1BD}" srcOrd="0" destOrd="0" presId="urn:microsoft.com/office/officeart/2011/layout/CircleProcess"/>
    <dgm:cxn modelId="{3A36C5DB-8B65-4427-9365-7494217010E7}" type="presParOf" srcId="{C5944977-1BF1-440A-B677-93CF59EE2582}" destId="{299DC954-1B03-4FE7-9001-1A1DD597C009}" srcOrd="8" destOrd="0" presId="urn:microsoft.com/office/officeart/2011/layout/CircleProcess"/>
    <dgm:cxn modelId="{678E1EBD-3B8B-4B94-BEE1-72DF3F3CDFA2}" type="presParOf" srcId="{C5944977-1BF1-440A-B677-93CF59EE2582}" destId="{E3FD4965-C403-4C59-BFB3-315CD1FB62E8}" srcOrd="9" destOrd="0" presId="urn:microsoft.com/office/officeart/2011/layout/CircleProcess"/>
    <dgm:cxn modelId="{D9489B4A-9D25-4690-967C-7018344EC13D}" type="presParOf" srcId="{E3FD4965-C403-4C59-BFB3-315CD1FB62E8}" destId="{2A907FE9-DC82-47DB-9131-2A828C8BC5DE}" srcOrd="0" destOrd="0" presId="urn:microsoft.com/office/officeart/2011/layout/CircleProcess"/>
    <dgm:cxn modelId="{C824BEBB-4DCB-43CC-ACF1-9A8E91CE0FB5}" type="presParOf" srcId="{C5944977-1BF1-440A-B677-93CF59EE2582}" destId="{2F7CDF65-1439-4C21-ACEF-53508E77CCE1}" srcOrd="10" destOrd="0" presId="urn:microsoft.com/office/officeart/2011/layout/CircleProcess"/>
    <dgm:cxn modelId="{0EC84000-D06D-4E4D-B478-7FD9CDE617F4}" type="presParOf" srcId="{2F7CDF65-1439-4C21-ACEF-53508E77CCE1}" destId="{8F213024-4889-4AC9-9A63-385408BD6DF7}" srcOrd="0" destOrd="0" presId="urn:microsoft.com/office/officeart/2011/layout/CircleProcess"/>
    <dgm:cxn modelId="{3A294404-D1DE-45D4-B225-56F1D6B8AAB2}" type="presParOf" srcId="{C5944977-1BF1-440A-B677-93CF59EE2582}" destId="{20969491-B31B-4B8C-B196-B8625BEC0FF0}" srcOrd="11" destOrd="0" presId="urn:microsoft.com/office/officeart/2011/layout/CircleProcess"/>
    <dgm:cxn modelId="{87FAB9CC-16A8-4FFB-B1C8-17A04ED36A7D}" type="presParOf" srcId="{C5944977-1BF1-440A-B677-93CF59EE2582}" destId="{2DDF21B8-8A62-410F-8DB3-FB714F56D9CC}" srcOrd="12" destOrd="0" presId="urn:microsoft.com/office/officeart/2011/layout/CircleProcess"/>
    <dgm:cxn modelId="{F1C4C33E-BCF5-4124-81ED-F7EDA25FCD97}" type="presParOf" srcId="{2DDF21B8-8A62-410F-8DB3-FB714F56D9CC}" destId="{8D644EE1-4668-4D11-8FCB-6BFD693C9A1A}" srcOrd="0" destOrd="0" presId="urn:microsoft.com/office/officeart/2011/layout/CircleProcess"/>
    <dgm:cxn modelId="{5122DA53-BA9F-47A0-AA76-0238EC763B28}" type="presParOf" srcId="{C5944977-1BF1-440A-B677-93CF59EE2582}" destId="{6A196EF7-0D5F-49D6-9179-CE617F959C7B}" srcOrd="13" destOrd="0" presId="urn:microsoft.com/office/officeart/2011/layout/CircleProcess"/>
    <dgm:cxn modelId="{3235F743-72E5-40C3-91C6-D518A7E69744}" type="presParOf" srcId="{6A196EF7-0D5F-49D6-9179-CE617F959C7B}" destId="{6F4EE267-7949-4805-B850-4FA13DD84BEB}" srcOrd="0" destOrd="0" presId="urn:microsoft.com/office/officeart/2011/layout/CircleProcess"/>
    <dgm:cxn modelId="{FAB81734-DBF3-4E8A-A870-BCC986D44347}" type="presParOf" srcId="{C5944977-1BF1-440A-B677-93CF59EE2582}" destId="{E8E03EF2-3F07-47C3-8957-39361E937D3B}" srcOrd="14" destOrd="0" presId="urn:microsoft.com/office/officeart/2011/layout/CircleProcess"/>
    <dgm:cxn modelId="{16243ACF-6902-4C45-A174-42D2FCFE1821}" type="presParOf" srcId="{C5944977-1BF1-440A-B677-93CF59EE2582}" destId="{F586938A-70BE-4C25-BD1A-589200276E16}" srcOrd="15" destOrd="0" presId="urn:microsoft.com/office/officeart/2011/layout/CircleProcess"/>
    <dgm:cxn modelId="{0F22FBE6-F928-43C8-9268-732644396C41}" type="presParOf" srcId="{F586938A-70BE-4C25-BD1A-589200276E16}" destId="{814EBDB1-1561-4406-AFC7-69CC4D9783DA}" srcOrd="0" destOrd="0" presId="urn:microsoft.com/office/officeart/2011/layout/CircleProcess"/>
    <dgm:cxn modelId="{6B1DD4A0-D817-46D4-AE0A-94EE6976B067}" type="presParOf" srcId="{C5944977-1BF1-440A-B677-93CF59EE2582}" destId="{85C3A24B-5CB2-4805-B308-DC2A2F42831B}" srcOrd="16" destOrd="0" presId="urn:microsoft.com/office/officeart/2011/layout/CircleProcess"/>
    <dgm:cxn modelId="{D446276A-4DEB-46BD-A93D-334C90DD8E69}" type="presParOf" srcId="{85C3A24B-5CB2-4805-B308-DC2A2F42831B}" destId="{91D66A30-A619-49E4-B3C3-A77C6AB26631}" srcOrd="0" destOrd="0" presId="urn:microsoft.com/office/officeart/2011/layout/CircleProcess"/>
    <dgm:cxn modelId="{0CC1F919-8DC5-4B19-8D57-EF8DADA32BD9}" type="presParOf" srcId="{C5944977-1BF1-440A-B677-93CF59EE2582}" destId="{B7238C59-8632-4B87-88B6-D6A8F7F5D12A}" srcOrd="17" destOrd="0" presId="urn:microsoft.com/office/officeart/2011/layout/CircleProcess"/>
    <dgm:cxn modelId="{4012DC4E-CEF5-4E31-9B35-1E6DC9ED0046}" type="presParOf" srcId="{C5944977-1BF1-440A-B677-93CF59EE2582}" destId="{3192D311-FABC-4270-93F1-89AA33831310}" srcOrd="18" destOrd="0" presId="urn:microsoft.com/office/officeart/2011/layout/CircleProcess"/>
    <dgm:cxn modelId="{55799782-5400-4001-93B7-AF470687851F}" type="presParOf" srcId="{3192D311-FABC-4270-93F1-89AA33831310}" destId="{4F34DFF9-74BB-4283-8650-FBB43C6F5AED}" srcOrd="0" destOrd="0" presId="urn:microsoft.com/office/officeart/2011/layout/CircleProcess"/>
    <dgm:cxn modelId="{979EF214-2835-453B-87EE-2B8C369A18A9}" type="presParOf" srcId="{C5944977-1BF1-440A-B677-93CF59EE2582}" destId="{06AC30A8-5627-454F-B88A-4EDAC721BFF7}" srcOrd="19" destOrd="0" presId="urn:microsoft.com/office/officeart/2011/layout/CircleProcess"/>
    <dgm:cxn modelId="{F111401B-B785-4AD8-A56F-1CB334FA3A61}" type="presParOf" srcId="{06AC30A8-5627-454F-B88A-4EDAC721BFF7}" destId="{75FA20B7-F109-4C09-83F4-5308CFD109AE}" srcOrd="0" destOrd="0" presId="urn:microsoft.com/office/officeart/2011/layout/CircleProcess"/>
    <dgm:cxn modelId="{D026EA73-DA79-4468-B06D-75102E99DA28}" type="presParOf" srcId="{C5944977-1BF1-440A-B677-93CF59EE2582}" destId="{57B02E5B-D1AD-4C3B-84FB-1B1F8ABD450A}" srcOrd="20" destOrd="0" presId="urn:microsoft.com/office/officeart/2011/layout/CircleProcess"/>
    <dgm:cxn modelId="{B70D7EB8-D67A-475A-A2EF-E7726A4FEBA8}" type="presParOf" srcId="{C5944977-1BF1-440A-B677-93CF59EE2582}" destId="{A8D597FF-8CE7-440B-A9CC-6E786AF535A0}" srcOrd="21" destOrd="0" presId="urn:microsoft.com/office/officeart/2011/layout/CircleProcess"/>
    <dgm:cxn modelId="{86232B78-4F1D-459A-829B-7A345CF9DC91}" type="presParOf" srcId="{A8D597FF-8CE7-440B-A9CC-6E786AF535A0}" destId="{D78D06BD-8434-49BA-841A-CF4B13C77FFF}" srcOrd="0" destOrd="0" presId="urn:microsoft.com/office/officeart/2011/layout/CircleProcess"/>
    <dgm:cxn modelId="{A7A80738-5822-4CAF-84D2-AB5246C1F00F}" type="presParOf" srcId="{C5944977-1BF1-440A-B677-93CF59EE2582}" destId="{1B5515C4-91E3-496A-A45F-BC0B46353716}" srcOrd="22" destOrd="0" presId="urn:microsoft.com/office/officeart/2011/layout/CircleProcess"/>
    <dgm:cxn modelId="{743CF9CE-D39C-4E95-9E1E-7BAB12E90B1A}" type="presParOf" srcId="{1B5515C4-91E3-496A-A45F-BC0B46353716}" destId="{9865FD4E-7400-4682-9CE2-DA89666EAAF8}" srcOrd="0" destOrd="0" presId="urn:microsoft.com/office/officeart/2011/layout/CircleProcess"/>
    <dgm:cxn modelId="{863D0385-03E4-4C09-A240-5D03A22E40F5}" type="presParOf" srcId="{C5944977-1BF1-440A-B677-93CF59EE2582}" destId="{F1AC3729-5C50-471F-B3AD-1FC0DFF183A7}" srcOrd="23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05/8/layout/process1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View Templates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26146F2D-9A24-413C-A9A0-EA7FFED7E691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Components</a:t>
          </a:r>
        </a:p>
      </dgm:t>
    </dgm:pt>
    <dgm:pt modelId="{72F85B18-F0BD-4AB6-9B68-4278211EED98}" type="parTrans" cxnId="{626EA55A-A1BD-4DFA-BBEB-EF00748F623A}">
      <dgm:prSet/>
      <dgm:spPr/>
      <dgm:t>
        <a:bodyPr/>
        <a:lstStyle/>
        <a:p>
          <a:endParaRPr lang="en-IN"/>
        </a:p>
      </dgm:t>
    </dgm:pt>
    <dgm:pt modelId="{CD42B741-124C-4DAD-932E-5A1F39146470}" type="sibTrans" cxnId="{626EA55A-A1BD-4DFA-BBEB-EF00748F623A}">
      <dgm:prSet/>
      <dgm:spPr/>
      <dgm:t>
        <a:bodyPr/>
        <a:lstStyle/>
        <a:p>
          <a:endParaRPr lang="en-IN"/>
        </a:p>
      </dgm:t>
    </dgm:pt>
    <dgm:pt modelId="{E76DA36B-11FD-46A6-93F8-E3DEE6FC9F48}">
      <dgm:prSet custT="1"/>
      <dgm:spPr>
        <a:solidFill>
          <a:srgbClr val="C00000"/>
        </a:solidFill>
      </dgm:spPr>
      <dgm:t>
        <a:bodyPr/>
        <a:lstStyle/>
        <a:p>
          <a:r>
            <a:rPr lang="en-US" sz="1600" dirty="0"/>
            <a:t>Services</a:t>
          </a:r>
        </a:p>
      </dgm:t>
    </dgm:pt>
    <dgm:pt modelId="{D1F81899-2FA5-41BD-AF70-1280AF14BB26}" type="parTrans" cxnId="{52DF982B-FB25-47A8-9853-1EE72EF545D0}">
      <dgm:prSet/>
      <dgm:spPr/>
      <dgm:t>
        <a:bodyPr/>
        <a:lstStyle/>
        <a:p>
          <a:endParaRPr lang="en-IN"/>
        </a:p>
      </dgm:t>
    </dgm:pt>
    <dgm:pt modelId="{58EF59D6-A245-4560-897A-0F27FB72F459}" type="sibTrans" cxnId="{52DF982B-FB25-47A8-9853-1EE72EF545D0}">
      <dgm:prSet/>
      <dgm:spPr/>
      <dgm:t>
        <a:bodyPr/>
        <a:lstStyle/>
        <a:p>
          <a:endParaRPr lang="en-IN"/>
        </a:p>
      </dgm:t>
    </dgm:pt>
    <dgm:pt modelId="{5F67BD93-A97F-4143-AAD4-CFAA11E7D334}">
      <dgm:prSet custT="1"/>
      <dgm:spPr>
        <a:solidFill>
          <a:srgbClr val="FF0000"/>
        </a:solidFill>
      </dgm:spPr>
      <dgm:t>
        <a:bodyPr/>
        <a:lstStyle/>
        <a:p>
          <a:r>
            <a:rPr lang="en-US" sz="1600" dirty="0"/>
            <a:t>HTTP Client</a:t>
          </a:r>
        </a:p>
      </dgm:t>
    </dgm:pt>
    <dgm:pt modelId="{6E7F7701-6D46-4267-9BBA-6D72172B0F70}" type="parTrans" cxnId="{C13472B1-AE9B-4D87-9428-A6DB8E7E72E6}">
      <dgm:prSet/>
      <dgm:spPr/>
      <dgm:t>
        <a:bodyPr/>
        <a:lstStyle/>
        <a:p>
          <a:endParaRPr lang="en-IN"/>
        </a:p>
      </dgm:t>
    </dgm:pt>
    <dgm:pt modelId="{700E782B-76FC-4B41-9D33-EE7F213BCA32}" type="sibTrans" cxnId="{C13472B1-AE9B-4D87-9428-A6DB8E7E72E6}">
      <dgm:prSet/>
      <dgm:spPr/>
      <dgm:t>
        <a:bodyPr/>
        <a:lstStyle/>
        <a:p>
          <a:endParaRPr lang="en-IN"/>
        </a:p>
      </dgm:t>
    </dgm:pt>
    <dgm:pt modelId="{3CF255BD-C59B-4354-B2B7-125048FFCC5B}">
      <dgm:prSet custT="1"/>
      <dgm:spPr>
        <a:solidFill>
          <a:srgbClr val="92D050"/>
        </a:solidFill>
      </dgm:spPr>
      <dgm:t>
        <a:bodyPr/>
        <a:lstStyle/>
        <a:p>
          <a:r>
            <a:rPr lang="en-US" sz="1600" dirty="0"/>
            <a:t>Spring Rest Controller</a:t>
          </a:r>
        </a:p>
      </dgm:t>
    </dgm:pt>
    <dgm:pt modelId="{986F6C07-0A27-431F-9C93-C404222585BF}" type="parTrans" cxnId="{ECB14302-86CD-4B69-B1A5-EC15B4A70659}">
      <dgm:prSet/>
      <dgm:spPr/>
      <dgm:t>
        <a:bodyPr/>
        <a:lstStyle/>
        <a:p>
          <a:endParaRPr lang="en-IN"/>
        </a:p>
      </dgm:t>
    </dgm:pt>
    <dgm:pt modelId="{B86BC055-FEBF-4C41-B686-BA3CCC1C549B}" type="sibTrans" cxnId="{ECB14302-86CD-4B69-B1A5-EC15B4A70659}">
      <dgm:prSet/>
      <dgm:spPr/>
      <dgm:t>
        <a:bodyPr/>
        <a:lstStyle/>
        <a:p>
          <a:endParaRPr lang="en-IN"/>
        </a:p>
      </dgm:t>
    </dgm:pt>
    <dgm:pt modelId="{08256513-93CA-4ECE-8FF0-22FAFD99BAF7}">
      <dgm:prSet custT="1"/>
      <dgm:spPr>
        <a:solidFill>
          <a:srgbClr val="92D050"/>
        </a:solidFill>
      </dgm:spPr>
      <dgm:t>
        <a:bodyPr/>
        <a:lstStyle/>
        <a:p>
          <a:r>
            <a:rPr lang="en-US" sz="1600" dirty="0"/>
            <a:t>Spring Data JPA</a:t>
          </a:r>
        </a:p>
      </dgm:t>
    </dgm:pt>
    <dgm:pt modelId="{4C9BA520-4C00-4D4C-838E-A0D3D52FAEA4}" type="parTrans" cxnId="{8CF74560-A217-46C0-888C-769C5F46E6A5}">
      <dgm:prSet/>
      <dgm:spPr/>
      <dgm:t>
        <a:bodyPr/>
        <a:lstStyle/>
        <a:p>
          <a:endParaRPr lang="en-IN"/>
        </a:p>
      </dgm:t>
    </dgm:pt>
    <dgm:pt modelId="{C50FC60B-3F6D-44D2-B497-B1DABDF9059C}" type="sibTrans" cxnId="{8CF74560-A217-46C0-888C-769C5F46E6A5}">
      <dgm:prSet/>
      <dgm:spPr/>
      <dgm:t>
        <a:bodyPr/>
        <a:lstStyle/>
        <a:p>
          <a:endParaRPr lang="en-IN"/>
        </a:p>
      </dgm:t>
    </dgm:pt>
    <dgm:pt modelId="{22D8473E-F318-4CAF-B9CB-274C23446A56}">
      <dgm:prSet custT="1"/>
      <dgm:spPr>
        <a:solidFill>
          <a:schemeClr val="accent5"/>
        </a:solidFill>
      </dgm:spPr>
      <dgm:t>
        <a:bodyPr/>
        <a:lstStyle/>
        <a:p>
          <a:r>
            <a:rPr lang="en-US" sz="1600" dirty="0"/>
            <a:t>MySQL</a:t>
          </a:r>
        </a:p>
      </dgm:t>
    </dgm:pt>
    <dgm:pt modelId="{AA89E18A-8018-45AA-8C01-47F29389D7F8}" type="parTrans" cxnId="{C18ECB86-F53D-4C2F-BEB4-05AF691635AC}">
      <dgm:prSet/>
      <dgm:spPr/>
      <dgm:t>
        <a:bodyPr/>
        <a:lstStyle/>
        <a:p>
          <a:endParaRPr lang="en-IN"/>
        </a:p>
      </dgm:t>
    </dgm:pt>
    <dgm:pt modelId="{8F25354E-29C4-496B-BF8B-BF5C89086B01}" type="sibTrans" cxnId="{C18ECB86-F53D-4C2F-BEB4-05AF691635AC}">
      <dgm:prSet/>
      <dgm:spPr/>
      <dgm:t>
        <a:bodyPr/>
        <a:lstStyle/>
        <a:p>
          <a:endParaRPr lang="en-IN"/>
        </a:p>
      </dgm:t>
    </dgm:pt>
    <dgm:pt modelId="{2D7CA157-8ED9-43FD-B389-1B06850C6B3A}" type="pres">
      <dgm:prSet presAssocID="{95BE5B1F-8548-4FA5-8ECE-FF697B8BDC8B}" presName="Name0" presStyleCnt="0">
        <dgm:presLayoutVars>
          <dgm:dir/>
          <dgm:resizeHandles val="exact"/>
        </dgm:presLayoutVars>
      </dgm:prSet>
      <dgm:spPr/>
    </dgm:pt>
    <dgm:pt modelId="{323CE050-B52E-4206-8951-B24F3FF60DEF}" type="pres">
      <dgm:prSet presAssocID="{BAE4A921-75C0-457E-B6C7-AF5D3F924778}" presName="node" presStyleLbl="node1" presStyleIdx="0" presStyleCnt="7">
        <dgm:presLayoutVars>
          <dgm:bulletEnabled val="1"/>
        </dgm:presLayoutVars>
      </dgm:prSet>
      <dgm:spPr/>
    </dgm:pt>
    <dgm:pt modelId="{33BD95BF-73AF-4E0F-A98C-75EEA81921F6}" type="pres">
      <dgm:prSet presAssocID="{E4500CC0-E9F9-45F4-8DBB-F762BD69C7EF}" presName="sibTrans" presStyleLbl="sibTrans2D1" presStyleIdx="0" presStyleCnt="6"/>
      <dgm:spPr/>
    </dgm:pt>
    <dgm:pt modelId="{F6B2799C-D83D-4434-B538-D77691C9B1EE}" type="pres">
      <dgm:prSet presAssocID="{E4500CC0-E9F9-45F4-8DBB-F762BD69C7EF}" presName="connectorText" presStyleLbl="sibTrans2D1" presStyleIdx="0" presStyleCnt="6"/>
      <dgm:spPr/>
    </dgm:pt>
    <dgm:pt modelId="{4EE9CC6A-452C-4FF1-857A-E39BE18D4225}" type="pres">
      <dgm:prSet presAssocID="{26146F2D-9A24-413C-A9A0-EA7FFED7E691}" presName="node" presStyleLbl="node1" presStyleIdx="1" presStyleCnt="7">
        <dgm:presLayoutVars>
          <dgm:bulletEnabled val="1"/>
        </dgm:presLayoutVars>
      </dgm:prSet>
      <dgm:spPr/>
    </dgm:pt>
    <dgm:pt modelId="{42E1EAB1-06CD-4B50-BB93-793DD68B1963}" type="pres">
      <dgm:prSet presAssocID="{CD42B741-124C-4DAD-932E-5A1F39146470}" presName="sibTrans" presStyleLbl="sibTrans2D1" presStyleIdx="1" presStyleCnt="6"/>
      <dgm:spPr/>
    </dgm:pt>
    <dgm:pt modelId="{B69EDE8F-49A3-43E6-B89F-E56ECC5720DF}" type="pres">
      <dgm:prSet presAssocID="{CD42B741-124C-4DAD-932E-5A1F39146470}" presName="connectorText" presStyleLbl="sibTrans2D1" presStyleIdx="1" presStyleCnt="6"/>
      <dgm:spPr/>
    </dgm:pt>
    <dgm:pt modelId="{B853DDF4-B703-48C4-A3FF-8ACE10716B9E}" type="pres">
      <dgm:prSet presAssocID="{E76DA36B-11FD-46A6-93F8-E3DEE6FC9F48}" presName="node" presStyleLbl="node1" presStyleIdx="2" presStyleCnt="7">
        <dgm:presLayoutVars>
          <dgm:bulletEnabled val="1"/>
        </dgm:presLayoutVars>
      </dgm:prSet>
      <dgm:spPr/>
    </dgm:pt>
    <dgm:pt modelId="{F0995865-2125-4240-BFAF-A9988216DEA2}" type="pres">
      <dgm:prSet presAssocID="{58EF59D6-A245-4560-897A-0F27FB72F459}" presName="sibTrans" presStyleLbl="sibTrans2D1" presStyleIdx="2" presStyleCnt="6" custAng="10800000" custFlipVert="1" custScaleX="581260" custScaleY="115831" custLinFactX="127359" custLinFactY="100000" custLinFactNeighborX="200000" custLinFactNeighborY="143417"/>
      <dgm:spPr/>
    </dgm:pt>
    <dgm:pt modelId="{FD388B19-5EBA-4845-AA1F-BB1F970D604C}" type="pres">
      <dgm:prSet presAssocID="{58EF59D6-A245-4560-897A-0F27FB72F459}" presName="connectorText" presStyleLbl="sibTrans2D1" presStyleIdx="2" presStyleCnt="6"/>
      <dgm:spPr/>
    </dgm:pt>
    <dgm:pt modelId="{1ECFF7C3-9A45-4194-80CF-A5D0C3900F0F}" type="pres">
      <dgm:prSet presAssocID="{5F67BD93-A97F-4143-AAD4-CFAA11E7D334}" presName="node" presStyleLbl="node1" presStyleIdx="3" presStyleCnt="7" custScaleY="139656">
        <dgm:presLayoutVars>
          <dgm:bulletEnabled val="1"/>
        </dgm:presLayoutVars>
      </dgm:prSet>
      <dgm:spPr/>
    </dgm:pt>
    <dgm:pt modelId="{161C239C-0599-49DB-AAA3-A1194BE158C1}" type="pres">
      <dgm:prSet presAssocID="{700E782B-76FC-4B41-9D33-EE7F213BCA32}" presName="sibTrans" presStyleLbl="sibTrans2D1" presStyleIdx="3" presStyleCnt="6" custScaleX="648132" custScaleY="108690" custLinFactX="-147082" custLinFactY="-100000" custLinFactNeighborX="-200000" custLinFactNeighborY="-123284"/>
      <dgm:spPr/>
    </dgm:pt>
    <dgm:pt modelId="{631280FB-CD41-4944-85DE-6328B6C247CD}" type="pres">
      <dgm:prSet presAssocID="{700E782B-76FC-4B41-9D33-EE7F213BCA32}" presName="connectorText" presStyleLbl="sibTrans2D1" presStyleIdx="3" presStyleCnt="6"/>
      <dgm:spPr/>
    </dgm:pt>
    <dgm:pt modelId="{138B4480-4100-4BBB-ACFE-464A2839C957}" type="pres">
      <dgm:prSet presAssocID="{3CF255BD-C59B-4354-B2B7-125048FFCC5B}" presName="node" presStyleLbl="node1" presStyleIdx="4" presStyleCnt="7">
        <dgm:presLayoutVars>
          <dgm:bulletEnabled val="1"/>
        </dgm:presLayoutVars>
      </dgm:prSet>
      <dgm:spPr/>
    </dgm:pt>
    <dgm:pt modelId="{74D59E6A-EC69-4514-8769-49FC96FE6525}" type="pres">
      <dgm:prSet presAssocID="{B86BC055-FEBF-4C41-B686-BA3CCC1C549B}" presName="sibTrans" presStyleLbl="sibTrans2D1" presStyleIdx="4" presStyleCnt="6"/>
      <dgm:spPr/>
    </dgm:pt>
    <dgm:pt modelId="{7015DF4D-D34C-4668-95A8-38E5B6E6B846}" type="pres">
      <dgm:prSet presAssocID="{B86BC055-FEBF-4C41-B686-BA3CCC1C549B}" presName="connectorText" presStyleLbl="sibTrans2D1" presStyleIdx="4" presStyleCnt="6"/>
      <dgm:spPr/>
    </dgm:pt>
    <dgm:pt modelId="{35EAFF48-DE59-4614-982C-8DE8EFA259B9}" type="pres">
      <dgm:prSet presAssocID="{08256513-93CA-4ECE-8FF0-22FAFD99BAF7}" presName="node" presStyleLbl="node1" presStyleIdx="5" presStyleCnt="7">
        <dgm:presLayoutVars>
          <dgm:bulletEnabled val="1"/>
        </dgm:presLayoutVars>
      </dgm:prSet>
      <dgm:spPr/>
    </dgm:pt>
    <dgm:pt modelId="{9969D315-9E2F-4CEF-A9E8-4AE12865779C}" type="pres">
      <dgm:prSet presAssocID="{C50FC60B-3F6D-44D2-B497-B1DABDF9059C}" presName="sibTrans" presStyleLbl="sibTrans2D1" presStyleIdx="5" presStyleCnt="6" custScaleX="168687" custScaleY="86407" custLinFactY="-17303" custLinFactNeighborX="-14634" custLinFactNeighborY="-100000"/>
      <dgm:spPr/>
    </dgm:pt>
    <dgm:pt modelId="{CA7AD6BF-0D24-49F5-9BD2-A18E6EB63440}" type="pres">
      <dgm:prSet presAssocID="{C50FC60B-3F6D-44D2-B497-B1DABDF9059C}" presName="connectorText" presStyleLbl="sibTrans2D1" presStyleIdx="5" presStyleCnt="6"/>
      <dgm:spPr/>
    </dgm:pt>
    <dgm:pt modelId="{D7BD9612-2220-4542-9F57-6043D076DE5C}" type="pres">
      <dgm:prSet presAssocID="{22D8473E-F318-4CAF-B9CB-274C23446A56}" presName="node" presStyleLbl="node1" presStyleIdx="6" presStyleCnt="7">
        <dgm:presLayoutVars>
          <dgm:bulletEnabled val="1"/>
        </dgm:presLayoutVars>
      </dgm:prSet>
      <dgm:spPr/>
    </dgm:pt>
  </dgm:ptLst>
  <dgm:cxnLst>
    <dgm:cxn modelId="{4A110E01-C408-4B7F-9493-792CD25B1EAE}" type="presOf" srcId="{3CF255BD-C59B-4354-B2B7-125048FFCC5B}" destId="{138B4480-4100-4BBB-ACFE-464A2839C957}" srcOrd="0" destOrd="0" presId="urn:microsoft.com/office/officeart/2005/8/layout/process1"/>
    <dgm:cxn modelId="{ECB14302-86CD-4B69-B1A5-EC15B4A70659}" srcId="{95BE5B1F-8548-4FA5-8ECE-FF697B8BDC8B}" destId="{3CF255BD-C59B-4354-B2B7-125048FFCC5B}" srcOrd="4" destOrd="0" parTransId="{986F6C07-0A27-431F-9C93-C404222585BF}" sibTransId="{B86BC055-FEBF-4C41-B686-BA3CCC1C549B}"/>
    <dgm:cxn modelId="{28EC4A0D-C636-43A7-A5FC-B981E64FF979}" type="presOf" srcId="{C50FC60B-3F6D-44D2-B497-B1DABDF9059C}" destId="{CA7AD6BF-0D24-49F5-9BD2-A18E6EB63440}" srcOrd="1" destOrd="0" presId="urn:microsoft.com/office/officeart/2005/8/layout/process1"/>
    <dgm:cxn modelId="{520ACD13-AD71-4899-B044-A85C9D5B19EB}" type="presOf" srcId="{E4500CC0-E9F9-45F4-8DBB-F762BD69C7EF}" destId="{F6B2799C-D83D-4434-B538-D77691C9B1EE}" srcOrd="1" destOrd="0" presId="urn:microsoft.com/office/officeart/2005/8/layout/process1"/>
    <dgm:cxn modelId="{AF1DE519-2014-4ACD-B0FA-6E495F64041A}" type="presOf" srcId="{E4500CC0-E9F9-45F4-8DBB-F762BD69C7EF}" destId="{33BD95BF-73AF-4E0F-A98C-75EEA81921F6}" srcOrd="0" destOrd="0" presId="urn:microsoft.com/office/officeart/2005/8/layout/process1"/>
    <dgm:cxn modelId="{BC78D41B-ED4C-4E03-BC84-56B51061DB4B}" type="presOf" srcId="{C50FC60B-3F6D-44D2-B497-B1DABDF9059C}" destId="{9969D315-9E2F-4CEF-A9E8-4AE12865779C}" srcOrd="0" destOrd="0" presId="urn:microsoft.com/office/officeart/2005/8/layout/process1"/>
    <dgm:cxn modelId="{52DF982B-FB25-47A8-9853-1EE72EF545D0}" srcId="{95BE5B1F-8548-4FA5-8ECE-FF697B8BDC8B}" destId="{E76DA36B-11FD-46A6-93F8-E3DEE6FC9F48}" srcOrd="2" destOrd="0" parTransId="{D1F81899-2FA5-41BD-AF70-1280AF14BB26}" sibTransId="{58EF59D6-A245-4560-897A-0F27FB72F459}"/>
    <dgm:cxn modelId="{738ED134-88AA-4636-A4D1-838C6E696E57}" type="presOf" srcId="{CD42B741-124C-4DAD-932E-5A1F39146470}" destId="{42E1EAB1-06CD-4B50-BB93-793DD68B1963}" srcOrd="0" destOrd="0" presId="urn:microsoft.com/office/officeart/2005/8/layout/process1"/>
    <dgm:cxn modelId="{05D43D35-CEB0-432F-AD22-44618A70FB4E}" type="presOf" srcId="{BAE4A921-75C0-457E-B6C7-AF5D3F924778}" destId="{323CE050-B52E-4206-8951-B24F3FF60DEF}" srcOrd="0" destOrd="0" presId="urn:microsoft.com/office/officeart/2005/8/layout/process1"/>
    <dgm:cxn modelId="{8CF74560-A217-46C0-888C-769C5F46E6A5}" srcId="{95BE5B1F-8548-4FA5-8ECE-FF697B8BDC8B}" destId="{08256513-93CA-4ECE-8FF0-22FAFD99BAF7}" srcOrd="5" destOrd="0" parTransId="{4C9BA520-4C00-4D4C-838E-A0D3D52FAEA4}" sibTransId="{C50FC60B-3F6D-44D2-B497-B1DABDF9059C}"/>
    <dgm:cxn modelId="{C1FD4E46-776F-4247-A80C-AC26936B2ECC}" type="presOf" srcId="{26146F2D-9A24-413C-A9A0-EA7FFED7E691}" destId="{4EE9CC6A-452C-4FF1-857A-E39BE18D4225}" srcOrd="0" destOrd="0" presId="urn:microsoft.com/office/officeart/2005/8/layout/process1"/>
    <dgm:cxn modelId="{B350767A-92E5-4DE8-8022-EB06B2B40711}" type="presOf" srcId="{58EF59D6-A245-4560-897A-0F27FB72F459}" destId="{F0995865-2125-4240-BFAF-A9988216DEA2}" srcOrd="0" destOrd="0" presId="urn:microsoft.com/office/officeart/2005/8/layout/process1"/>
    <dgm:cxn modelId="{626EA55A-A1BD-4DFA-BBEB-EF00748F623A}" srcId="{95BE5B1F-8548-4FA5-8ECE-FF697B8BDC8B}" destId="{26146F2D-9A24-413C-A9A0-EA7FFED7E691}" srcOrd="1" destOrd="0" parTransId="{72F85B18-F0BD-4AB6-9B68-4278211EED98}" sibTransId="{CD42B741-124C-4DAD-932E-5A1F39146470}"/>
    <dgm:cxn modelId="{C18ECB86-F53D-4C2F-BEB4-05AF691635AC}" srcId="{95BE5B1F-8548-4FA5-8ECE-FF697B8BDC8B}" destId="{22D8473E-F318-4CAF-B9CB-274C23446A56}" srcOrd="6" destOrd="0" parTransId="{AA89E18A-8018-45AA-8C01-47F29389D7F8}" sibTransId="{8F25354E-29C4-496B-BF8B-BF5C89086B01}"/>
    <dgm:cxn modelId="{1A3B5188-4F91-4789-AD31-4BEAC63CB38E}" type="presOf" srcId="{B86BC055-FEBF-4C41-B686-BA3CCC1C549B}" destId="{7015DF4D-D34C-4668-95A8-38E5B6E6B846}" srcOrd="1" destOrd="0" presId="urn:microsoft.com/office/officeart/2005/8/layout/process1"/>
    <dgm:cxn modelId="{1B01B799-16D4-4B2D-B65E-C925330B8395}" type="presOf" srcId="{700E782B-76FC-4B41-9D33-EE7F213BCA32}" destId="{631280FB-CD41-4944-85DE-6328B6C247CD}" srcOrd="1" destOrd="0" presId="urn:microsoft.com/office/officeart/2005/8/layout/process1"/>
    <dgm:cxn modelId="{CB52FE9C-9B04-41F3-B7BF-49865DC500D7}" type="presOf" srcId="{CD42B741-124C-4DAD-932E-5A1F39146470}" destId="{B69EDE8F-49A3-43E6-B89F-E56ECC5720DF}" srcOrd="1" destOrd="0" presId="urn:microsoft.com/office/officeart/2005/8/layout/process1"/>
    <dgm:cxn modelId="{214A5D9E-26F9-4BF3-A047-C2B53C3E66E3}" type="presOf" srcId="{58EF59D6-A245-4560-897A-0F27FB72F459}" destId="{FD388B19-5EBA-4845-AA1F-BB1F970D604C}" srcOrd="1" destOrd="0" presId="urn:microsoft.com/office/officeart/2005/8/layout/process1"/>
    <dgm:cxn modelId="{509AA6A0-F205-4173-B8C8-4634AE195830}" type="presOf" srcId="{95BE5B1F-8548-4FA5-8ECE-FF697B8BDC8B}" destId="{2D7CA157-8ED9-43FD-B389-1B06850C6B3A}" srcOrd="0" destOrd="0" presId="urn:microsoft.com/office/officeart/2005/8/layout/process1"/>
    <dgm:cxn modelId="{C13472B1-AE9B-4D87-9428-A6DB8E7E72E6}" srcId="{95BE5B1F-8548-4FA5-8ECE-FF697B8BDC8B}" destId="{5F67BD93-A97F-4143-AAD4-CFAA11E7D334}" srcOrd="3" destOrd="0" parTransId="{6E7F7701-6D46-4267-9BBA-6D72172B0F70}" sibTransId="{700E782B-76FC-4B41-9D33-EE7F213BCA32}"/>
    <dgm:cxn modelId="{4CD497B3-BF13-4295-8D37-ED927DBB144E}" type="presOf" srcId="{700E782B-76FC-4B41-9D33-EE7F213BCA32}" destId="{161C239C-0599-49DB-AAA3-A1194BE158C1}" srcOrd="0" destOrd="0" presId="urn:microsoft.com/office/officeart/2005/8/layout/process1"/>
    <dgm:cxn modelId="{8FFC7DD1-CC1A-4044-BD41-447A4C19BAB4}" type="presOf" srcId="{E76DA36B-11FD-46A6-93F8-E3DEE6FC9F48}" destId="{B853DDF4-B703-48C4-A3FF-8ACE10716B9E}" srcOrd="0" destOrd="0" presId="urn:microsoft.com/office/officeart/2005/8/layout/process1"/>
    <dgm:cxn modelId="{D74621D5-1149-4521-8093-AD7754587ED4}" type="presOf" srcId="{5F67BD93-A97F-4143-AAD4-CFAA11E7D334}" destId="{1ECFF7C3-9A45-4194-80CF-A5D0C3900F0F}" srcOrd="0" destOrd="0" presId="urn:microsoft.com/office/officeart/2005/8/layout/process1"/>
    <dgm:cxn modelId="{90ACBDDA-5F1E-43AB-8A3E-5288DD23B582}" type="presOf" srcId="{B86BC055-FEBF-4C41-B686-BA3CCC1C549B}" destId="{74D59E6A-EC69-4514-8769-49FC96FE6525}" srcOrd="0" destOrd="0" presId="urn:microsoft.com/office/officeart/2005/8/layout/process1"/>
    <dgm:cxn modelId="{CCC4F1F3-6B17-4349-94BB-9B0E35A37620}" type="presOf" srcId="{08256513-93CA-4ECE-8FF0-22FAFD99BAF7}" destId="{35EAFF48-DE59-4614-982C-8DE8EFA259B9}" srcOrd="0" destOrd="0" presId="urn:microsoft.com/office/officeart/2005/8/layout/process1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75DCFBFA-3774-4BB3-BE69-D2DE4D2A0460}" type="presOf" srcId="{22D8473E-F318-4CAF-B9CB-274C23446A56}" destId="{D7BD9612-2220-4542-9F57-6043D076DE5C}" srcOrd="0" destOrd="0" presId="urn:microsoft.com/office/officeart/2005/8/layout/process1"/>
    <dgm:cxn modelId="{7875D223-915C-4B81-BCF6-3D43610B3D6A}" type="presParOf" srcId="{2D7CA157-8ED9-43FD-B389-1B06850C6B3A}" destId="{323CE050-B52E-4206-8951-B24F3FF60DEF}" srcOrd="0" destOrd="0" presId="urn:microsoft.com/office/officeart/2005/8/layout/process1"/>
    <dgm:cxn modelId="{570F54C8-B2C3-485D-837D-66855F1E7054}" type="presParOf" srcId="{2D7CA157-8ED9-43FD-B389-1B06850C6B3A}" destId="{33BD95BF-73AF-4E0F-A98C-75EEA81921F6}" srcOrd="1" destOrd="0" presId="urn:microsoft.com/office/officeart/2005/8/layout/process1"/>
    <dgm:cxn modelId="{8499B9F5-CAD1-4812-8B21-641F8BE2651B}" type="presParOf" srcId="{33BD95BF-73AF-4E0F-A98C-75EEA81921F6}" destId="{F6B2799C-D83D-4434-B538-D77691C9B1EE}" srcOrd="0" destOrd="0" presId="urn:microsoft.com/office/officeart/2005/8/layout/process1"/>
    <dgm:cxn modelId="{7E7E5BE9-710D-4EBD-BCB1-DC9C41FCDCA2}" type="presParOf" srcId="{2D7CA157-8ED9-43FD-B389-1B06850C6B3A}" destId="{4EE9CC6A-452C-4FF1-857A-E39BE18D4225}" srcOrd="2" destOrd="0" presId="urn:microsoft.com/office/officeart/2005/8/layout/process1"/>
    <dgm:cxn modelId="{A40C52C5-BF0C-4979-B5AA-67A0A8F706CF}" type="presParOf" srcId="{2D7CA157-8ED9-43FD-B389-1B06850C6B3A}" destId="{42E1EAB1-06CD-4B50-BB93-793DD68B1963}" srcOrd="3" destOrd="0" presId="urn:microsoft.com/office/officeart/2005/8/layout/process1"/>
    <dgm:cxn modelId="{2D0233C9-FA9D-426A-9061-269C64D73C21}" type="presParOf" srcId="{42E1EAB1-06CD-4B50-BB93-793DD68B1963}" destId="{B69EDE8F-49A3-43E6-B89F-E56ECC5720DF}" srcOrd="0" destOrd="0" presId="urn:microsoft.com/office/officeart/2005/8/layout/process1"/>
    <dgm:cxn modelId="{826ACCEF-A477-470F-BAB3-E1B93D0E2CCC}" type="presParOf" srcId="{2D7CA157-8ED9-43FD-B389-1B06850C6B3A}" destId="{B853DDF4-B703-48C4-A3FF-8ACE10716B9E}" srcOrd="4" destOrd="0" presId="urn:microsoft.com/office/officeart/2005/8/layout/process1"/>
    <dgm:cxn modelId="{EDC5972F-EDFB-427D-814F-2609E2B35B91}" type="presParOf" srcId="{2D7CA157-8ED9-43FD-B389-1B06850C6B3A}" destId="{F0995865-2125-4240-BFAF-A9988216DEA2}" srcOrd="5" destOrd="0" presId="urn:microsoft.com/office/officeart/2005/8/layout/process1"/>
    <dgm:cxn modelId="{3BBDED90-2305-4A22-A967-361179D9231A}" type="presParOf" srcId="{F0995865-2125-4240-BFAF-A9988216DEA2}" destId="{FD388B19-5EBA-4845-AA1F-BB1F970D604C}" srcOrd="0" destOrd="0" presId="urn:microsoft.com/office/officeart/2005/8/layout/process1"/>
    <dgm:cxn modelId="{037E4E2F-E36D-461C-9B96-B249AD35E66E}" type="presParOf" srcId="{2D7CA157-8ED9-43FD-B389-1B06850C6B3A}" destId="{1ECFF7C3-9A45-4194-80CF-A5D0C3900F0F}" srcOrd="6" destOrd="0" presId="urn:microsoft.com/office/officeart/2005/8/layout/process1"/>
    <dgm:cxn modelId="{416F4863-A8A1-480D-A88D-3A4DDEE13E1A}" type="presParOf" srcId="{2D7CA157-8ED9-43FD-B389-1B06850C6B3A}" destId="{161C239C-0599-49DB-AAA3-A1194BE158C1}" srcOrd="7" destOrd="0" presId="urn:microsoft.com/office/officeart/2005/8/layout/process1"/>
    <dgm:cxn modelId="{29ECE11E-1C01-4EC5-90E6-C36BC506EB0B}" type="presParOf" srcId="{161C239C-0599-49DB-AAA3-A1194BE158C1}" destId="{631280FB-CD41-4944-85DE-6328B6C247CD}" srcOrd="0" destOrd="0" presId="urn:microsoft.com/office/officeart/2005/8/layout/process1"/>
    <dgm:cxn modelId="{A3E748F8-F2E6-43E1-A295-20B53D4F3D30}" type="presParOf" srcId="{2D7CA157-8ED9-43FD-B389-1B06850C6B3A}" destId="{138B4480-4100-4BBB-ACFE-464A2839C957}" srcOrd="8" destOrd="0" presId="urn:microsoft.com/office/officeart/2005/8/layout/process1"/>
    <dgm:cxn modelId="{65B10A4F-6B48-406A-A014-D56D40055987}" type="presParOf" srcId="{2D7CA157-8ED9-43FD-B389-1B06850C6B3A}" destId="{74D59E6A-EC69-4514-8769-49FC96FE6525}" srcOrd="9" destOrd="0" presId="urn:microsoft.com/office/officeart/2005/8/layout/process1"/>
    <dgm:cxn modelId="{B798E570-BFC0-4232-87C3-5007FC11D30B}" type="presParOf" srcId="{74D59E6A-EC69-4514-8769-49FC96FE6525}" destId="{7015DF4D-D34C-4668-95A8-38E5B6E6B846}" srcOrd="0" destOrd="0" presId="urn:microsoft.com/office/officeart/2005/8/layout/process1"/>
    <dgm:cxn modelId="{48C4F5E7-7C3E-4069-B8BC-AF53838830D5}" type="presParOf" srcId="{2D7CA157-8ED9-43FD-B389-1B06850C6B3A}" destId="{35EAFF48-DE59-4614-982C-8DE8EFA259B9}" srcOrd="10" destOrd="0" presId="urn:microsoft.com/office/officeart/2005/8/layout/process1"/>
    <dgm:cxn modelId="{48678221-5D4F-436D-AA87-D2E0368920B9}" type="presParOf" srcId="{2D7CA157-8ED9-43FD-B389-1B06850C6B3A}" destId="{9969D315-9E2F-4CEF-A9E8-4AE12865779C}" srcOrd="11" destOrd="0" presId="urn:microsoft.com/office/officeart/2005/8/layout/process1"/>
    <dgm:cxn modelId="{41A6DB10-1B75-411A-94CA-95BD3FCEA1DA}" type="presParOf" srcId="{9969D315-9E2F-4CEF-A9E8-4AE12865779C}" destId="{CA7AD6BF-0D24-49F5-9BD2-A18E6EB63440}" srcOrd="0" destOrd="0" presId="urn:microsoft.com/office/officeart/2005/8/layout/process1"/>
    <dgm:cxn modelId="{FBC07869-DB01-452F-A3C5-C3E07903F129}" type="presParOf" srcId="{2D7CA157-8ED9-43FD-B389-1B06850C6B3A}" destId="{D7BD9612-2220-4542-9F57-6043D076DE5C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742231-981F-480A-940F-203EC2F7423F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000" b="0" i="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r>
            <a:rPr lang="en-US" sz="2000" b="0" i="0" baseline="0" dirty="0">
              <a:solidFill>
                <a:schemeClr val="bg1"/>
              </a:solidFill>
            </a:rPr>
            <a:t> </a:t>
          </a:r>
          <a:r>
            <a:rPr lang="en-US" sz="2000" b="0" i="0" baseline="0" dirty="0">
              <a:solidFill>
                <a:schemeClr val="bg1"/>
              </a:solidFill>
              <a:latin typeface="Bookman Old Style" panose="02050604050505020204" pitchFamily="18" charset="0"/>
            </a:rPr>
            <a:t>It </a:t>
          </a:r>
          <a:r>
            <a:rPr lang="en-US" sz="1800" b="0" i="0" baseline="0" dirty="0">
              <a:solidFill>
                <a:schemeClr val="bg1"/>
              </a:solidFill>
              <a:latin typeface="Bookman Old Style" panose="02050604050505020204" pitchFamily="18" charset="0"/>
            </a:rPr>
            <a:t>enables admin to add and edit customers records.</a:t>
          </a:r>
          <a:endParaRPr lang="en-US" sz="18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000" b="0" i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r>
            <a:rPr lang="en-US" sz="20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dirty="0">
              <a:solidFill>
                <a:schemeClr val="bg1"/>
              </a:solidFill>
              <a:latin typeface="Bookman Old Style" panose="02050604050505020204" pitchFamily="18" charset="0"/>
            </a:rPr>
            <a:t>This module is created to delete any details.</a:t>
          </a:r>
          <a:endParaRPr lang="en-IN" sz="1600" b="0" i="0" dirty="0">
            <a:solidFill>
              <a:schemeClr val="bg1"/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FA5FC075-057E-405D-80C6-58B072D73746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IN" sz="2000" b="1" i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Fetch module</a:t>
          </a:r>
          <a:r>
            <a:rPr lang="en-IN" sz="2000" b="0" i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</a:p>
        <a:p>
          <a:r>
            <a:rPr lang="en-IN" sz="2000" b="0" i="0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baseline="0" dirty="0">
              <a:solidFill>
                <a:schemeClr val="bg1"/>
              </a:solidFill>
              <a:latin typeface="Bookman Old Style" panose="02050604050505020204" pitchFamily="18" charset="0"/>
            </a:rPr>
            <a:t>enables to view all status &amp; customers records easily.</a:t>
          </a:r>
          <a:r>
            <a:rPr lang="en-IN" sz="1600" b="0" i="0" baseline="0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gm:t>
    </dgm:pt>
    <dgm:pt modelId="{BEF6A59C-F619-48A8-8207-40058B5347EC}" type="parTrans" cxnId="{4AA6EFE2-4B86-433F-815E-A4028B32495A}">
      <dgm:prSet/>
      <dgm:spPr/>
      <dgm:t>
        <a:bodyPr/>
        <a:lstStyle/>
        <a:p>
          <a:endParaRPr lang="en-IN"/>
        </a:p>
      </dgm:t>
    </dgm:pt>
    <dgm:pt modelId="{1FCA4313-BEB1-43FE-8EF4-2E7523553DAB}" type="sibTrans" cxnId="{4AA6EFE2-4B86-433F-815E-A4028B32495A}">
      <dgm:prSet phldrT="03" phldr="0"/>
      <dgm:spPr/>
      <dgm:t>
        <a:bodyPr/>
        <a:lstStyle/>
        <a:p>
          <a:r>
            <a:rPr lang="en-IN"/>
            <a:t>03</a:t>
          </a:r>
          <a:endParaRPr lang="en-IN" dirty="0"/>
        </a:p>
      </dgm:t>
    </dgm:pt>
    <dgm:pt modelId="{ECB1EA1C-84E9-4CD6-AD44-5830A5BFB0B5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b="0" i="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r>
            <a:rPr lang="en-US" sz="1600" b="0" i="0" baseline="0" dirty="0">
              <a:solidFill>
                <a:schemeClr val="bg1"/>
              </a:solidFill>
              <a:latin typeface="Bookman Old Style" panose="02050604050505020204" pitchFamily="18" charset="0"/>
            </a:rPr>
            <a:t>It enables admin to add customer or book a room. </a:t>
          </a:r>
          <a:endParaRPr lang="en-IN" sz="1600" b="0" i="0" baseline="0" dirty="0">
            <a:solidFill>
              <a:schemeClr val="bg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gm:t>
    </dgm:pt>
    <dgm:pt modelId="{8D3F0157-B5C1-40C2-B193-CFCD3D43CD34}" type="parTrans" cxnId="{0F53C4F8-D313-43C0-B37B-518C2608DA2A}">
      <dgm:prSet/>
      <dgm:spPr/>
      <dgm:t>
        <a:bodyPr/>
        <a:lstStyle/>
        <a:p>
          <a:endParaRPr lang="en-IN"/>
        </a:p>
      </dgm:t>
    </dgm:pt>
    <dgm:pt modelId="{55C0D17E-23E8-42C4-A847-77F53CECBE3B}" type="sibTrans" cxnId="{0F53C4F8-D313-43C0-B37B-518C2608DA2A}">
      <dgm:prSet phldrT="04" phldr="0"/>
      <dgm:spPr/>
      <dgm:t>
        <a:bodyPr/>
        <a:lstStyle/>
        <a:p>
          <a:r>
            <a:rPr lang="en-IN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0" presStyleCnt="4" custScaleX="113279" custScaleY="176526" custLinFactNeighborX="1751" custLinFactNeighborY="-365"/>
      <dgm:spPr/>
    </dgm:pt>
    <dgm:pt modelId="{975C752B-C37A-4BA6-A3AE-2202A141404A}" type="pres">
      <dgm:prSet presAssocID="{EF449C32-A7AE-4099-9E9B-9E2F736A89C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0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1" presStyleCnt="4" custScaleX="104427" custScaleY="176526" custLinFactNeighborX="1361" custLinFactNeighborY="672"/>
      <dgm:spPr/>
    </dgm:pt>
    <dgm:pt modelId="{E20811D6-E5D4-4C9E-AABF-9E0E1902CA2C}" type="pres">
      <dgm:prSet presAssocID="{98E6DD7C-B953-4119-9F64-9914E467ECBF}" presName="sibTransNodeRect" presStyleLbl="alignNode1" presStyleIdx="1" presStyleCnt="4" custLinFactNeighborX="8532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1" presStyleCnt="4">
        <dgm:presLayoutVars>
          <dgm:bulletEnabled val="1"/>
        </dgm:presLayoutVars>
      </dgm:prSet>
      <dgm:spPr/>
    </dgm:pt>
    <dgm:pt modelId="{41BEB3D4-DDD3-4F48-BC47-41715ED6DA3B}" type="pres">
      <dgm:prSet presAssocID="{98E6DD7C-B953-4119-9F64-9914E467ECBF}" presName="sibTrans" presStyleCnt="0"/>
      <dgm:spPr/>
    </dgm:pt>
    <dgm:pt modelId="{D8B96914-08CB-4A6C-9E7D-CD6D6B9A57B7}" type="pres">
      <dgm:prSet presAssocID="{FA5FC075-057E-405D-80C6-58B072D73746}" presName="compositeNode" presStyleCnt="0">
        <dgm:presLayoutVars>
          <dgm:bulletEnabled val="1"/>
        </dgm:presLayoutVars>
      </dgm:prSet>
      <dgm:spPr/>
    </dgm:pt>
    <dgm:pt modelId="{33D77EB1-37D0-4FE9-8734-4F08B1EA0BDC}" type="pres">
      <dgm:prSet presAssocID="{FA5FC075-057E-405D-80C6-58B072D73746}" presName="bgRect" presStyleLbl="alignNode1" presStyleIdx="2" presStyleCnt="4" custScaleX="100258" custScaleY="176526"/>
      <dgm:spPr/>
    </dgm:pt>
    <dgm:pt modelId="{30E19A53-5686-4355-905D-993F8F905175}" type="pres">
      <dgm:prSet presAssocID="{1FCA4313-BEB1-43FE-8EF4-2E7523553DAB}" presName="sibTransNodeRect" presStyleLbl="alignNode1" presStyleIdx="2" presStyleCnt="4" custScaleY="70478">
        <dgm:presLayoutVars>
          <dgm:chMax val="0"/>
          <dgm:bulletEnabled val="1"/>
        </dgm:presLayoutVars>
      </dgm:prSet>
      <dgm:spPr/>
    </dgm:pt>
    <dgm:pt modelId="{87D55EBA-6355-4652-A00B-C8428D5495CC}" type="pres">
      <dgm:prSet presAssocID="{FA5FC075-057E-405D-80C6-58B072D73746}" presName="nodeRect" presStyleLbl="alignNode1" presStyleIdx="2" presStyleCnt="4">
        <dgm:presLayoutVars>
          <dgm:bulletEnabled val="1"/>
        </dgm:presLayoutVars>
      </dgm:prSet>
      <dgm:spPr/>
    </dgm:pt>
    <dgm:pt modelId="{E716D635-3185-41C2-B073-2B762BCD25C9}" type="pres">
      <dgm:prSet presAssocID="{1FCA4313-BEB1-43FE-8EF4-2E7523553DAB}" presName="sibTrans" presStyleCnt="0"/>
      <dgm:spPr/>
    </dgm:pt>
    <dgm:pt modelId="{A9EAA305-E2C0-474F-A2F7-30FE26E50D6C}" type="pres">
      <dgm:prSet presAssocID="{ECB1EA1C-84E9-4CD6-AD44-5830A5BFB0B5}" presName="compositeNode" presStyleCnt="0">
        <dgm:presLayoutVars>
          <dgm:bulletEnabled val="1"/>
        </dgm:presLayoutVars>
      </dgm:prSet>
      <dgm:spPr/>
    </dgm:pt>
    <dgm:pt modelId="{0095D7F2-8608-43BD-9154-C360937F2AF9}" type="pres">
      <dgm:prSet presAssocID="{ECB1EA1C-84E9-4CD6-AD44-5830A5BFB0B5}" presName="bgRect" presStyleLbl="alignNode1" presStyleIdx="3" presStyleCnt="4" custScaleY="176526"/>
      <dgm:spPr/>
    </dgm:pt>
    <dgm:pt modelId="{5E4FB47B-E12B-4C76-A2DC-6185827678DE}" type="pres">
      <dgm:prSet presAssocID="{55C0D17E-23E8-42C4-A847-77F53CECBE3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A7665F7-584D-482B-9937-12C5EEB68E31}" type="pres">
      <dgm:prSet presAssocID="{ECB1EA1C-84E9-4CD6-AD44-5830A5BFB0B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586B1D-7908-4BE5-A472-AC030715E720}" type="presOf" srcId="{1FCA4313-BEB1-43FE-8EF4-2E7523553DAB}" destId="{30E19A53-5686-4355-905D-993F8F905175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E5FBD961-DA82-4AA5-90EF-8CB999DD11B9}" type="presOf" srcId="{FA5FC075-057E-405D-80C6-58B072D73746}" destId="{33D77EB1-37D0-4FE9-8734-4F08B1EA0BD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7236B50-80C1-49AB-A31F-07FE7B63537C}" type="presOf" srcId="{ECB1EA1C-84E9-4CD6-AD44-5830A5BFB0B5}" destId="{0095D7F2-8608-43BD-9154-C360937F2AF9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6F0578A3-3BAB-472D-874A-3694FF044E3A}" type="presOf" srcId="{55C0D17E-23E8-42C4-A847-77F53CECBE3B}" destId="{5E4FB47B-E12B-4C76-A2DC-6185827678DE}" srcOrd="0" destOrd="0" presId="urn:microsoft.com/office/officeart/2016/7/layout/LinearBlockProcessNumbered"/>
    <dgm:cxn modelId="{E476EEBC-7C9F-4E07-BD58-1044B9769B64}" srcId="{8AA20905-3954-474B-A606-562BCA026DC1}" destId="{9EF41CC5-EF3B-4A6D-8229-3F1333EADFB3}" srcOrd="1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0" destOrd="0" parTransId="{2FC75195-FBA1-43DE-85DD-40B4B3A2F1F3}" sibTransId="{EF449C32-A7AE-4099-9E9B-9E2F736A89CE}"/>
    <dgm:cxn modelId="{B6C8EFD5-48AC-45BE-ACC8-3A2F5037B7E9}" type="presOf" srcId="{FA5FC075-057E-405D-80C6-58B072D73746}" destId="{87D55EBA-6355-4652-A00B-C8428D5495CC}" srcOrd="1" destOrd="0" presId="urn:microsoft.com/office/officeart/2016/7/layout/LinearBlockProcessNumbered"/>
    <dgm:cxn modelId="{E7DE60D7-953C-43F8-94EE-D60287835F76}" type="presOf" srcId="{ECB1EA1C-84E9-4CD6-AD44-5830A5BFB0B5}" destId="{FA7665F7-584D-482B-9937-12C5EEB68E31}" srcOrd="1" destOrd="0" presId="urn:microsoft.com/office/officeart/2016/7/layout/LinearBlockProcessNumbered"/>
    <dgm:cxn modelId="{4AA6EFE2-4B86-433F-815E-A4028B32495A}" srcId="{8AA20905-3954-474B-A606-562BCA026DC1}" destId="{FA5FC075-057E-405D-80C6-58B072D73746}" srcOrd="2" destOrd="0" parTransId="{BEF6A59C-F619-48A8-8207-40058B5347EC}" sibTransId="{1FCA4313-BEB1-43FE-8EF4-2E7523553DAB}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0F53C4F8-D313-43C0-B37B-518C2608DA2A}" srcId="{8AA20905-3954-474B-A606-562BCA026DC1}" destId="{ECB1EA1C-84E9-4CD6-AD44-5830A5BFB0B5}" srcOrd="3" destOrd="0" parTransId="{8D3F0157-B5C1-40C2-B193-CFCD3D43CD34}" sibTransId="{55C0D17E-23E8-42C4-A847-77F53CECBE3B}"/>
    <dgm:cxn modelId="{2A71550B-14EE-4B95-A40C-E132F64E84DB}" type="presParOf" srcId="{579698BD-D232-4926-8D7B-29A69B90858B}" destId="{0864151C-845B-4A50-9755-7EE613694D81}" srcOrd="0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1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2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E8B813CE-D1F1-407E-A496-9A5FA1FA1E23}" type="presParOf" srcId="{579698BD-D232-4926-8D7B-29A69B90858B}" destId="{41BEB3D4-DDD3-4F48-BC47-41715ED6DA3B}" srcOrd="3" destOrd="0" presId="urn:microsoft.com/office/officeart/2016/7/layout/LinearBlockProcessNumbered"/>
    <dgm:cxn modelId="{1A599FBF-2DBB-4920-B422-E622E105CEB0}" type="presParOf" srcId="{579698BD-D232-4926-8D7B-29A69B90858B}" destId="{D8B96914-08CB-4A6C-9E7D-CD6D6B9A57B7}" srcOrd="4" destOrd="0" presId="urn:microsoft.com/office/officeart/2016/7/layout/LinearBlockProcessNumbered"/>
    <dgm:cxn modelId="{474EAF66-3B46-4548-8395-E4218F1BB5C7}" type="presParOf" srcId="{D8B96914-08CB-4A6C-9E7D-CD6D6B9A57B7}" destId="{33D77EB1-37D0-4FE9-8734-4F08B1EA0BDC}" srcOrd="0" destOrd="0" presId="urn:microsoft.com/office/officeart/2016/7/layout/LinearBlockProcessNumbered"/>
    <dgm:cxn modelId="{2C248D3B-BD45-4447-9356-F6BFA18073FC}" type="presParOf" srcId="{D8B96914-08CB-4A6C-9E7D-CD6D6B9A57B7}" destId="{30E19A53-5686-4355-905D-993F8F905175}" srcOrd="1" destOrd="0" presId="urn:microsoft.com/office/officeart/2016/7/layout/LinearBlockProcessNumbered"/>
    <dgm:cxn modelId="{7279C79A-DE01-4469-A68A-B963EC73077C}" type="presParOf" srcId="{D8B96914-08CB-4A6C-9E7D-CD6D6B9A57B7}" destId="{87D55EBA-6355-4652-A00B-C8428D5495CC}" srcOrd="2" destOrd="0" presId="urn:microsoft.com/office/officeart/2016/7/layout/LinearBlockProcessNumbered"/>
    <dgm:cxn modelId="{726C5A45-2900-43F0-B164-1BB799B41B0D}" type="presParOf" srcId="{579698BD-D232-4926-8D7B-29A69B90858B}" destId="{E716D635-3185-41C2-B073-2B762BCD25C9}" srcOrd="5" destOrd="0" presId="urn:microsoft.com/office/officeart/2016/7/layout/LinearBlockProcessNumbered"/>
    <dgm:cxn modelId="{FC0222CC-BE8E-437A-8492-B3D92C7BC313}" type="presParOf" srcId="{579698BD-D232-4926-8D7B-29A69B90858B}" destId="{A9EAA305-E2C0-474F-A2F7-30FE26E50D6C}" srcOrd="6" destOrd="0" presId="urn:microsoft.com/office/officeart/2016/7/layout/LinearBlockProcessNumbered"/>
    <dgm:cxn modelId="{E795121A-061F-4A7A-97C6-7FAC8881D740}" type="presParOf" srcId="{A9EAA305-E2C0-474F-A2F7-30FE26E50D6C}" destId="{0095D7F2-8608-43BD-9154-C360937F2AF9}" srcOrd="0" destOrd="0" presId="urn:microsoft.com/office/officeart/2016/7/layout/LinearBlockProcessNumbered"/>
    <dgm:cxn modelId="{A3C6A7B1-E19C-4FA7-B846-929D873B367D}" type="presParOf" srcId="{A9EAA305-E2C0-474F-A2F7-30FE26E50D6C}" destId="{5E4FB47B-E12B-4C76-A2DC-6185827678DE}" srcOrd="1" destOrd="0" presId="urn:microsoft.com/office/officeart/2016/7/layout/LinearBlockProcessNumbered"/>
    <dgm:cxn modelId="{5EC845D1-1124-490E-9038-75FC7158BA00}" type="presParOf" srcId="{A9EAA305-E2C0-474F-A2F7-30FE26E50D6C}" destId="{FA7665F7-584D-482B-9937-12C5EEB68E3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05/8/layout/chevron2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r>
            <a:rPr lang="en-US" dirty="0"/>
            <a:t>Front-End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300F49C4-BE2A-4BB1-881A-D5DBC7667E1A}">
      <dgm:prSet custT="1"/>
      <dgm:spPr/>
      <dgm:t>
        <a:bodyPr/>
        <a:lstStyle/>
        <a:p>
          <a:r>
            <a:rPr lang="en-US" sz="2000" dirty="0"/>
            <a:t>Angular</a:t>
          </a:r>
        </a:p>
      </dgm:t>
    </dgm:pt>
    <dgm:pt modelId="{938A8F79-6539-4D75-80F8-D245BBF23EB2}" type="parTrans" cxnId="{E21D1965-4238-40BD-8C23-F39BDB8AF9FF}">
      <dgm:prSet/>
      <dgm:spPr/>
      <dgm:t>
        <a:bodyPr/>
        <a:lstStyle/>
        <a:p>
          <a:endParaRPr lang="en-US"/>
        </a:p>
      </dgm:t>
    </dgm:pt>
    <dgm:pt modelId="{E6F5A85C-A7FD-4313-BD20-CCE392CD9E1F}" type="sibTrans" cxnId="{E21D1965-4238-40BD-8C23-F39BDB8AF9FF}">
      <dgm:prSet/>
      <dgm:spPr/>
      <dgm:t>
        <a:bodyPr/>
        <a:lstStyle/>
        <a:p>
          <a:endParaRPr lang="en-US"/>
        </a:p>
      </dgm:t>
    </dgm:pt>
    <dgm:pt modelId="{393C84A3-4571-4040-9493-0BA1AF30DA26}">
      <dgm:prSet/>
      <dgm:spPr/>
      <dgm:t>
        <a:bodyPr/>
        <a:lstStyle/>
        <a:p>
          <a:r>
            <a:rPr lang="en-US" dirty="0"/>
            <a:t>Back-End</a:t>
          </a:r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09AB19DE-0A85-493B-8A0E-8AC56DC905F8}">
      <dgm:prSet custT="1"/>
      <dgm:spPr/>
      <dgm:t>
        <a:bodyPr/>
        <a:lstStyle/>
        <a:p>
          <a:r>
            <a:rPr lang="en-US" sz="2000"/>
            <a:t>MySQL Workbench</a:t>
          </a:r>
          <a:endParaRPr lang="en-US" sz="2000" dirty="0"/>
        </a:p>
      </dgm:t>
    </dgm:pt>
    <dgm:pt modelId="{4BB754D1-EDE1-4049-9435-D033F95709D0}" type="parTrans" cxnId="{7F0FCC7E-C51A-4B2D-B669-97CE74A0DED9}">
      <dgm:prSet/>
      <dgm:spPr/>
      <dgm:t>
        <a:bodyPr/>
        <a:lstStyle/>
        <a:p>
          <a:endParaRPr lang="en-US"/>
        </a:p>
      </dgm:t>
    </dgm:pt>
    <dgm:pt modelId="{8861651B-08AB-4BAF-AAF6-588C1FD8766A}" type="sibTrans" cxnId="{7F0FCC7E-C51A-4B2D-B669-97CE74A0DED9}">
      <dgm:prSet/>
      <dgm:spPr/>
      <dgm:t>
        <a:bodyPr/>
        <a:lstStyle/>
        <a:p>
          <a:endParaRPr lang="en-US"/>
        </a:p>
      </dgm:t>
    </dgm:pt>
    <dgm:pt modelId="{7FA9AB4A-92C1-41E8-8158-DD2B25D9113B}">
      <dgm:prSet/>
      <dgm:spPr/>
      <dgm:t>
        <a:bodyPr/>
        <a:lstStyle/>
        <a:p>
          <a:r>
            <a:rPr lang="en-US" dirty="0" err="1"/>
            <a:t>DataBase</a:t>
          </a:r>
          <a:endParaRPr lang="en-US" dirty="0"/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91598E38-7461-470A-91AA-325A90C2A6DA}">
      <dgm:prSet custT="1"/>
      <dgm:spPr/>
      <dgm:t>
        <a:bodyPr/>
        <a:lstStyle/>
        <a:p>
          <a:r>
            <a:rPr lang="en-US" sz="2000" dirty="0"/>
            <a:t>Hotel Controller</a:t>
          </a:r>
        </a:p>
      </dgm:t>
    </dgm:pt>
    <dgm:pt modelId="{8982EE4A-6F3A-428C-8E76-02A30B39C05F}" type="parTrans" cxnId="{3BA4B7B9-0A7C-4EFC-8F39-59CD69864C97}">
      <dgm:prSet/>
      <dgm:spPr/>
      <dgm:t>
        <a:bodyPr/>
        <a:lstStyle/>
        <a:p>
          <a:endParaRPr lang="en-US"/>
        </a:p>
      </dgm:t>
    </dgm:pt>
    <dgm:pt modelId="{AEBFFADC-990D-480E-B682-B841BE19126D}" type="sibTrans" cxnId="{3BA4B7B9-0A7C-4EFC-8F39-59CD69864C97}">
      <dgm:prSet/>
      <dgm:spPr/>
      <dgm:t>
        <a:bodyPr/>
        <a:lstStyle/>
        <a:p>
          <a:endParaRPr lang="en-US"/>
        </a:p>
      </dgm:t>
    </dgm:pt>
    <dgm:pt modelId="{29B2E92E-C69E-4726-A1D6-D81DB0AAC441}">
      <dgm:prSet custT="1"/>
      <dgm:spPr/>
      <dgm:t>
        <a:bodyPr/>
        <a:lstStyle/>
        <a:p>
          <a:r>
            <a:rPr lang="en-US" sz="2000" dirty="0"/>
            <a:t>Hotel Repository</a:t>
          </a:r>
        </a:p>
      </dgm:t>
    </dgm:pt>
    <dgm:pt modelId="{3C3C4C19-7AEC-41C5-B445-72BA0527B68E}" type="parTrans" cxnId="{AFC9962F-4A40-48FA-B92A-D9BDA4D1B208}">
      <dgm:prSet/>
      <dgm:spPr/>
      <dgm:t>
        <a:bodyPr/>
        <a:lstStyle/>
        <a:p>
          <a:endParaRPr lang="en-IN"/>
        </a:p>
      </dgm:t>
    </dgm:pt>
    <dgm:pt modelId="{3654E62B-55B3-40EE-814F-F3D413F39933}" type="sibTrans" cxnId="{AFC9962F-4A40-48FA-B92A-D9BDA4D1B208}">
      <dgm:prSet/>
      <dgm:spPr/>
      <dgm:t>
        <a:bodyPr/>
        <a:lstStyle/>
        <a:p>
          <a:endParaRPr lang="en-IN"/>
        </a:p>
      </dgm:t>
    </dgm:pt>
    <dgm:pt modelId="{EF8CC5B3-D7AA-4DC6-B6EF-8E6357FE4BA8}">
      <dgm:prSet custT="1"/>
      <dgm:spPr/>
      <dgm:t>
        <a:bodyPr/>
        <a:lstStyle/>
        <a:p>
          <a:r>
            <a:rPr lang="en-US" sz="2000" dirty="0"/>
            <a:t>Hotel Service</a:t>
          </a:r>
        </a:p>
      </dgm:t>
    </dgm:pt>
    <dgm:pt modelId="{ABCB94B3-F29B-4A6E-91AB-F9EEE24DAD21}" type="parTrans" cxnId="{06EF7432-6B0E-42A3-8864-7D663E0BAC22}">
      <dgm:prSet/>
      <dgm:spPr/>
      <dgm:t>
        <a:bodyPr/>
        <a:lstStyle/>
        <a:p>
          <a:endParaRPr lang="en-IN"/>
        </a:p>
      </dgm:t>
    </dgm:pt>
    <dgm:pt modelId="{BC975DB5-7150-4FA6-AD00-077CFF2A5DB8}" type="sibTrans" cxnId="{06EF7432-6B0E-42A3-8864-7D663E0BAC22}">
      <dgm:prSet/>
      <dgm:spPr/>
      <dgm:t>
        <a:bodyPr/>
        <a:lstStyle/>
        <a:p>
          <a:endParaRPr lang="en-IN"/>
        </a:p>
      </dgm:t>
    </dgm:pt>
    <dgm:pt modelId="{836F404E-31CF-4714-932C-40A0E3D44F51}">
      <dgm:prSet custT="1"/>
      <dgm:spPr/>
      <dgm:t>
        <a:bodyPr/>
        <a:lstStyle/>
        <a:p>
          <a:r>
            <a:rPr lang="en-US" sz="2000" dirty="0"/>
            <a:t>Nodejs</a:t>
          </a:r>
        </a:p>
      </dgm:t>
    </dgm:pt>
    <dgm:pt modelId="{EA22D881-F053-460B-B86E-8A186734C749}" type="parTrans" cxnId="{ADCE803C-2D7C-4CD1-A343-06FDFF1D1348}">
      <dgm:prSet/>
      <dgm:spPr/>
      <dgm:t>
        <a:bodyPr/>
        <a:lstStyle/>
        <a:p>
          <a:endParaRPr lang="en-IN"/>
        </a:p>
      </dgm:t>
    </dgm:pt>
    <dgm:pt modelId="{7779485C-5E7F-435F-ABAE-725A1E9F0E28}" type="sibTrans" cxnId="{ADCE803C-2D7C-4CD1-A343-06FDFF1D1348}">
      <dgm:prSet/>
      <dgm:spPr/>
      <dgm:t>
        <a:bodyPr/>
        <a:lstStyle/>
        <a:p>
          <a:endParaRPr lang="en-IN"/>
        </a:p>
      </dgm:t>
    </dgm:pt>
    <dgm:pt modelId="{E54B0171-A580-4D8C-8129-36044993A214}">
      <dgm:prSet custT="1"/>
      <dgm:spPr/>
      <dgm:t>
        <a:bodyPr/>
        <a:lstStyle/>
        <a:p>
          <a:r>
            <a:rPr lang="en-US" sz="3200" dirty="0"/>
            <a:t>VSCODE</a:t>
          </a:r>
        </a:p>
      </dgm:t>
    </dgm:pt>
    <dgm:pt modelId="{79A79630-A7C3-4E8B-AE9B-DB79986C9C58}" type="parTrans" cxnId="{98FF9607-B9E3-4911-85B7-50E03140A4F4}">
      <dgm:prSet/>
      <dgm:spPr/>
      <dgm:t>
        <a:bodyPr/>
        <a:lstStyle/>
        <a:p>
          <a:endParaRPr lang="en-IN"/>
        </a:p>
      </dgm:t>
    </dgm:pt>
    <dgm:pt modelId="{D9A86E7A-F5F4-4387-9F84-E198008AC183}" type="sibTrans" cxnId="{98FF9607-B9E3-4911-85B7-50E03140A4F4}">
      <dgm:prSet/>
      <dgm:spPr/>
      <dgm:t>
        <a:bodyPr/>
        <a:lstStyle/>
        <a:p>
          <a:endParaRPr lang="en-IN"/>
        </a:p>
      </dgm:t>
    </dgm:pt>
    <dgm:pt modelId="{226575B3-5D44-4844-A765-7F52E4E7FF25}">
      <dgm:prSet custT="1"/>
      <dgm:spPr/>
      <dgm:t>
        <a:bodyPr/>
        <a:lstStyle/>
        <a:p>
          <a:r>
            <a:rPr lang="en-US" sz="2800" dirty="0"/>
            <a:t>SPRINGBOOT</a:t>
          </a:r>
        </a:p>
      </dgm:t>
    </dgm:pt>
    <dgm:pt modelId="{0D16CCF6-3182-47B7-B706-06FB87D8001A}" type="parTrans" cxnId="{9301DF15-BDBA-4386-B450-0DF9431BE30F}">
      <dgm:prSet/>
      <dgm:spPr/>
      <dgm:t>
        <a:bodyPr/>
        <a:lstStyle/>
        <a:p>
          <a:endParaRPr lang="en-IN"/>
        </a:p>
      </dgm:t>
    </dgm:pt>
    <dgm:pt modelId="{E3A2D97D-6928-4F52-97DD-8F294A26DB23}" type="sibTrans" cxnId="{9301DF15-BDBA-4386-B450-0DF9431BE30F}">
      <dgm:prSet/>
      <dgm:spPr/>
      <dgm:t>
        <a:bodyPr/>
        <a:lstStyle/>
        <a:p>
          <a:endParaRPr lang="en-IN"/>
        </a:p>
      </dgm:t>
    </dgm:pt>
    <dgm:pt modelId="{3F25F6A3-70A8-4BCA-932F-FD9705F32205}" type="pres">
      <dgm:prSet presAssocID="{95BE5B1F-8548-4FA5-8ECE-FF697B8BDC8B}" presName="linearFlow" presStyleCnt="0">
        <dgm:presLayoutVars>
          <dgm:dir/>
          <dgm:animLvl val="lvl"/>
          <dgm:resizeHandles val="exact"/>
        </dgm:presLayoutVars>
      </dgm:prSet>
      <dgm:spPr/>
    </dgm:pt>
    <dgm:pt modelId="{DE6D8B8B-A6F3-4A6A-AFB3-52CBBD98C7E4}" type="pres">
      <dgm:prSet presAssocID="{BAE4A921-75C0-457E-B6C7-AF5D3F924778}" presName="composite" presStyleCnt="0"/>
      <dgm:spPr/>
    </dgm:pt>
    <dgm:pt modelId="{6A33C494-FAB6-4F9E-B692-57BF0FD42AA4}" type="pres">
      <dgm:prSet presAssocID="{BAE4A921-75C0-457E-B6C7-AF5D3F92477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5822F0-1FCC-4F6E-941D-4EC59887842B}" type="pres">
      <dgm:prSet presAssocID="{BAE4A921-75C0-457E-B6C7-AF5D3F924778}" presName="descendantText" presStyleLbl="alignAcc1" presStyleIdx="0" presStyleCnt="3" custScaleX="95681" custScaleY="100000" custLinFactNeighborX="-2318" custLinFactNeighborY="-550">
        <dgm:presLayoutVars>
          <dgm:bulletEnabled val="1"/>
        </dgm:presLayoutVars>
      </dgm:prSet>
      <dgm:spPr/>
    </dgm:pt>
    <dgm:pt modelId="{CCCE32A2-7E42-4768-902B-2BBB9821CB95}" type="pres">
      <dgm:prSet presAssocID="{E4500CC0-E9F9-45F4-8DBB-F762BD69C7EF}" presName="sp" presStyleCnt="0"/>
      <dgm:spPr/>
    </dgm:pt>
    <dgm:pt modelId="{92E15E95-8809-462B-9F9E-E3426CB60CDD}" type="pres">
      <dgm:prSet presAssocID="{393C84A3-4571-4040-9493-0BA1AF30DA26}" presName="composite" presStyleCnt="0"/>
      <dgm:spPr/>
    </dgm:pt>
    <dgm:pt modelId="{F12B7D04-4DF6-4D2E-94DC-AF87DC88EFD5}" type="pres">
      <dgm:prSet presAssocID="{393C84A3-4571-4040-9493-0BA1AF30DA26}" presName="parentText" presStyleLbl="alignNode1" presStyleIdx="1" presStyleCnt="3" custScaleX="100836" custScaleY="108116">
        <dgm:presLayoutVars>
          <dgm:chMax val="1"/>
          <dgm:bulletEnabled val="1"/>
        </dgm:presLayoutVars>
      </dgm:prSet>
      <dgm:spPr/>
    </dgm:pt>
    <dgm:pt modelId="{79BE2FA7-23F7-4954-827A-A8A584D849E5}" type="pres">
      <dgm:prSet presAssocID="{393C84A3-4571-4040-9493-0BA1AF30DA26}" presName="descendantText" presStyleLbl="alignAcc1" presStyleIdx="1" presStyleCnt="3" custScaleX="94437" custScaleY="97361" custLinFactY="54044" custLinFactNeighborX="-2894" custLinFactNeighborY="100000">
        <dgm:presLayoutVars>
          <dgm:bulletEnabled val="1"/>
        </dgm:presLayoutVars>
      </dgm:prSet>
      <dgm:spPr/>
    </dgm:pt>
    <dgm:pt modelId="{5A411393-B0C1-4BC5-B217-E07F18391051}" type="pres">
      <dgm:prSet presAssocID="{8C58886A-EDBF-4BFF-AE8D-8BBD9AD31068}" presName="sp" presStyleCnt="0"/>
      <dgm:spPr/>
    </dgm:pt>
    <dgm:pt modelId="{F0910CF9-DE0D-43E8-877E-4774D992D02B}" type="pres">
      <dgm:prSet presAssocID="{7FA9AB4A-92C1-41E8-8158-DD2B25D9113B}" presName="composite" presStyleCnt="0"/>
      <dgm:spPr/>
    </dgm:pt>
    <dgm:pt modelId="{6EAE785E-5353-4351-B519-79CF720128C9}" type="pres">
      <dgm:prSet presAssocID="{7FA9AB4A-92C1-41E8-8158-DD2B25D9113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63218D4-FFC4-4029-903D-88D2DF5302E1}" type="pres">
      <dgm:prSet presAssocID="{7FA9AB4A-92C1-41E8-8158-DD2B25D9113B}" presName="descendantText" presStyleLbl="alignAcc1" presStyleIdx="2" presStyleCnt="3" custScaleX="96104" custScaleY="118828" custLinFactY="-56275" custLinFactNeighborX="-1636" custLinFactNeighborY="-100000">
        <dgm:presLayoutVars>
          <dgm:bulletEnabled val="1"/>
        </dgm:presLayoutVars>
      </dgm:prSet>
      <dgm:spPr/>
    </dgm:pt>
  </dgm:ptLst>
  <dgm:cxnLst>
    <dgm:cxn modelId="{FE305D00-5074-4C2A-8352-CBBA579A66C1}" type="presOf" srcId="{29B2E92E-C69E-4726-A1D6-D81DB0AAC441}" destId="{863218D4-FFC4-4029-903D-88D2DF5302E1}" srcOrd="0" destOrd="3" presId="urn:microsoft.com/office/officeart/2005/8/layout/chevron2"/>
    <dgm:cxn modelId="{98FF9607-B9E3-4911-85B7-50E03140A4F4}" srcId="{BAE4A921-75C0-457E-B6C7-AF5D3F924778}" destId="{E54B0171-A580-4D8C-8129-36044993A214}" srcOrd="0" destOrd="0" parTransId="{79A79630-A7C3-4E8B-AE9B-DB79986C9C58}" sibTransId="{D9A86E7A-F5F4-4387-9F84-E198008AC183}"/>
    <dgm:cxn modelId="{9301DF15-BDBA-4386-B450-0DF9431BE30F}" srcId="{7FA9AB4A-92C1-41E8-8158-DD2B25D9113B}" destId="{226575B3-5D44-4844-A765-7F52E4E7FF25}" srcOrd="0" destOrd="0" parTransId="{0D16CCF6-3182-47B7-B706-06FB87D8001A}" sibTransId="{E3A2D97D-6928-4F52-97DD-8F294A26DB23}"/>
    <dgm:cxn modelId="{AFC9962F-4A40-48FA-B92A-D9BDA4D1B208}" srcId="{7FA9AB4A-92C1-41E8-8158-DD2B25D9113B}" destId="{29B2E92E-C69E-4726-A1D6-D81DB0AAC441}" srcOrd="3" destOrd="0" parTransId="{3C3C4C19-7AEC-41C5-B445-72BA0527B68E}" sibTransId="{3654E62B-55B3-40EE-814F-F3D413F39933}"/>
    <dgm:cxn modelId="{06EF7432-6B0E-42A3-8864-7D663E0BAC22}" srcId="{7FA9AB4A-92C1-41E8-8158-DD2B25D9113B}" destId="{EF8CC5B3-D7AA-4DC6-B6EF-8E6357FE4BA8}" srcOrd="2" destOrd="0" parTransId="{ABCB94B3-F29B-4A6E-91AB-F9EEE24DAD21}" sibTransId="{BC975DB5-7150-4FA6-AD00-077CFF2A5DB8}"/>
    <dgm:cxn modelId="{269D1B33-CD00-401B-8A74-212271E525EB}" type="presOf" srcId="{E54B0171-A580-4D8C-8129-36044993A214}" destId="{5D5822F0-1FCC-4F6E-941D-4EC59887842B}" srcOrd="0" destOrd="0" presId="urn:microsoft.com/office/officeart/2005/8/layout/chevron2"/>
    <dgm:cxn modelId="{A1683033-5B13-42C8-9FFA-352798A980A7}" type="presOf" srcId="{7FA9AB4A-92C1-41E8-8158-DD2B25D9113B}" destId="{6EAE785E-5353-4351-B519-79CF720128C9}" srcOrd="0" destOrd="0" presId="urn:microsoft.com/office/officeart/2005/8/layout/chevron2"/>
    <dgm:cxn modelId="{3DCFBF36-BA5C-4C37-B2F2-7813F50A835E}" type="presOf" srcId="{393C84A3-4571-4040-9493-0BA1AF30DA26}" destId="{F12B7D04-4DF6-4D2E-94DC-AF87DC88EFD5}" srcOrd="0" destOrd="0" presId="urn:microsoft.com/office/officeart/2005/8/layout/chevron2"/>
    <dgm:cxn modelId="{ADCE803C-2D7C-4CD1-A343-06FDFF1D1348}" srcId="{BAE4A921-75C0-457E-B6C7-AF5D3F924778}" destId="{836F404E-31CF-4714-932C-40A0E3D44F51}" srcOrd="2" destOrd="0" parTransId="{EA22D881-F053-460B-B86E-8A186734C749}" sibTransId="{7779485C-5E7F-435F-ABAE-725A1E9F0E28}"/>
    <dgm:cxn modelId="{B78F293F-BC11-49D3-BE1D-C504995D7961}" srcId="{95BE5B1F-8548-4FA5-8ECE-FF697B8BDC8B}" destId="{393C84A3-4571-4040-9493-0BA1AF30DA26}" srcOrd="1" destOrd="0" parTransId="{3A4A9F0D-AEA3-4A1C-B17C-D8B078DF106A}" sibTransId="{8C58886A-EDBF-4BFF-AE8D-8BBD9AD31068}"/>
    <dgm:cxn modelId="{F3454B5B-5D14-4A50-8420-7057D7A6B367}" type="presOf" srcId="{836F404E-31CF-4714-932C-40A0E3D44F51}" destId="{5D5822F0-1FCC-4F6E-941D-4EC59887842B}" srcOrd="0" destOrd="2" presId="urn:microsoft.com/office/officeart/2005/8/layout/chevron2"/>
    <dgm:cxn modelId="{E21D1965-4238-40BD-8C23-F39BDB8AF9FF}" srcId="{BAE4A921-75C0-457E-B6C7-AF5D3F924778}" destId="{300F49C4-BE2A-4BB1-881A-D5DBC7667E1A}" srcOrd="1" destOrd="0" parTransId="{938A8F79-6539-4D75-80F8-D245BBF23EB2}" sibTransId="{E6F5A85C-A7FD-4313-BD20-CCE392CD9E1F}"/>
    <dgm:cxn modelId="{85EB9F4D-461E-4ACB-A92D-BEED8E572647}" srcId="{95BE5B1F-8548-4FA5-8ECE-FF697B8BDC8B}" destId="{7FA9AB4A-92C1-41E8-8158-DD2B25D9113B}" srcOrd="2" destOrd="0" parTransId="{38E7AEFA-EB50-4771-857F-576467B37145}" sibTransId="{FB571C8D-8BC9-46B5-9DCF-FEB771A5C820}"/>
    <dgm:cxn modelId="{7F0FCC7E-C51A-4B2D-B669-97CE74A0DED9}" srcId="{393C84A3-4571-4040-9493-0BA1AF30DA26}" destId="{09AB19DE-0A85-493B-8A0E-8AC56DC905F8}" srcOrd="0" destOrd="0" parTransId="{4BB754D1-EDE1-4049-9435-D033F95709D0}" sibTransId="{8861651B-08AB-4BAF-AAF6-588C1FD8766A}"/>
    <dgm:cxn modelId="{4884CD99-FD34-44A8-8981-B8B942801518}" type="presOf" srcId="{300F49C4-BE2A-4BB1-881A-D5DBC7667E1A}" destId="{5D5822F0-1FCC-4F6E-941D-4EC59887842B}" srcOrd="0" destOrd="1" presId="urn:microsoft.com/office/officeart/2005/8/layout/chevron2"/>
    <dgm:cxn modelId="{2429729D-D289-49F7-905C-4994B8305011}" type="presOf" srcId="{226575B3-5D44-4844-A765-7F52E4E7FF25}" destId="{863218D4-FFC4-4029-903D-88D2DF5302E1}" srcOrd="0" destOrd="0" presId="urn:microsoft.com/office/officeart/2005/8/layout/chevron2"/>
    <dgm:cxn modelId="{860E0AA0-8C3A-40CF-86C7-0462536F8973}" type="presOf" srcId="{BAE4A921-75C0-457E-B6C7-AF5D3F924778}" destId="{6A33C494-FAB6-4F9E-B692-57BF0FD42AA4}" srcOrd="0" destOrd="0" presId="urn:microsoft.com/office/officeart/2005/8/layout/chevron2"/>
    <dgm:cxn modelId="{3BA4B7B9-0A7C-4EFC-8F39-59CD69864C97}" srcId="{7FA9AB4A-92C1-41E8-8158-DD2B25D9113B}" destId="{91598E38-7461-470A-91AA-325A90C2A6DA}" srcOrd="1" destOrd="0" parTransId="{8982EE4A-6F3A-428C-8E76-02A30B39C05F}" sibTransId="{AEBFFADC-990D-480E-B682-B841BE19126D}"/>
    <dgm:cxn modelId="{EE77A3C0-3C7F-40D5-B7E9-A30E3CC6C39A}" type="presOf" srcId="{EF8CC5B3-D7AA-4DC6-B6EF-8E6357FE4BA8}" destId="{863218D4-FFC4-4029-903D-88D2DF5302E1}" srcOrd="0" destOrd="2" presId="urn:microsoft.com/office/officeart/2005/8/layout/chevron2"/>
    <dgm:cxn modelId="{3E4528C6-2BE9-4A7D-9402-BA748734E312}" type="presOf" srcId="{09AB19DE-0A85-493B-8A0E-8AC56DC905F8}" destId="{79BE2FA7-23F7-4954-827A-A8A584D849E5}" srcOrd="0" destOrd="0" presId="urn:microsoft.com/office/officeart/2005/8/layout/chevron2"/>
    <dgm:cxn modelId="{588965E9-1729-4770-A505-19E14F8C3044}" type="presOf" srcId="{95BE5B1F-8548-4FA5-8ECE-FF697B8BDC8B}" destId="{3F25F6A3-70A8-4BCA-932F-FD9705F32205}" srcOrd="0" destOrd="0" presId="urn:microsoft.com/office/officeart/2005/8/layout/chevron2"/>
    <dgm:cxn modelId="{8783DCED-108E-4032-9F74-FF1346BAE4CE}" type="presOf" srcId="{91598E38-7461-470A-91AA-325A90C2A6DA}" destId="{863218D4-FFC4-4029-903D-88D2DF5302E1}" srcOrd="0" destOrd="1" presId="urn:microsoft.com/office/officeart/2005/8/layout/chevron2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40FA46FB-9CAD-434D-B291-F603D1B12C64}" type="presParOf" srcId="{3F25F6A3-70A8-4BCA-932F-FD9705F32205}" destId="{DE6D8B8B-A6F3-4A6A-AFB3-52CBBD98C7E4}" srcOrd="0" destOrd="0" presId="urn:microsoft.com/office/officeart/2005/8/layout/chevron2"/>
    <dgm:cxn modelId="{D86C942A-ED3A-4C31-851C-5EC460B71881}" type="presParOf" srcId="{DE6D8B8B-A6F3-4A6A-AFB3-52CBBD98C7E4}" destId="{6A33C494-FAB6-4F9E-B692-57BF0FD42AA4}" srcOrd="0" destOrd="0" presId="urn:microsoft.com/office/officeart/2005/8/layout/chevron2"/>
    <dgm:cxn modelId="{434D1692-0A3D-46DE-B703-D3AB7A48C42C}" type="presParOf" srcId="{DE6D8B8B-A6F3-4A6A-AFB3-52CBBD98C7E4}" destId="{5D5822F0-1FCC-4F6E-941D-4EC59887842B}" srcOrd="1" destOrd="0" presId="urn:microsoft.com/office/officeart/2005/8/layout/chevron2"/>
    <dgm:cxn modelId="{2BB46AA1-A7D0-4BF5-94C5-1E67AA440FE6}" type="presParOf" srcId="{3F25F6A3-70A8-4BCA-932F-FD9705F32205}" destId="{CCCE32A2-7E42-4768-902B-2BBB9821CB95}" srcOrd="1" destOrd="0" presId="urn:microsoft.com/office/officeart/2005/8/layout/chevron2"/>
    <dgm:cxn modelId="{B311BA6F-7FF8-4F19-99A6-39742BDA112C}" type="presParOf" srcId="{3F25F6A3-70A8-4BCA-932F-FD9705F32205}" destId="{92E15E95-8809-462B-9F9E-E3426CB60CDD}" srcOrd="2" destOrd="0" presId="urn:microsoft.com/office/officeart/2005/8/layout/chevron2"/>
    <dgm:cxn modelId="{F0F7BF56-03A5-4995-A634-6626BF9CFC6A}" type="presParOf" srcId="{92E15E95-8809-462B-9F9E-E3426CB60CDD}" destId="{F12B7D04-4DF6-4D2E-94DC-AF87DC88EFD5}" srcOrd="0" destOrd="0" presId="urn:microsoft.com/office/officeart/2005/8/layout/chevron2"/>
    <dgm:cxn modelId="{4719CD02-9413-4915-B8F4-685DFDC09733}" type="presParOf" srcId="{92E15E95-8809-462B-9F9E-E3426CB60CDD}" destId="{79BE2FA7-23F7-4954-827A-A8A584D849E5}" srcOrd="1" destOrd="0" presId="urn:microsoft.com/office/officeart/2005/8/layout/chevron2"/>
    <dgm:cxn modelId="{C0816C5E-50AB-4ABB-A748-36D95C71B0B8}" type="presParOf" srcId="{3F25F6A3-70A8-4BCA-932F-FD9705F32205}" destId="{5A411393-B0C1-4BC5-B217-E07F18391051}" srcOrd="3" destOrd="0" presId="urn:microsoft.com/office/officeart/2005/8/layout/chevron2"/>
    <dgm:cxn modelId="{6CD633F8-03C1-4D67-81E6-D0F418663DFA}" type="presParOf" srcId="{3F25F6A3-70A8-4BCA-932F-FD9705F32205}" destId="{F0910CF9-DE0D-43E8-877E-4774D992D02B}" srcOrd="4" destOrd="0" presId="urn:microsoft.com/office/officeart/2005/8/layout/chevron2"/>
    <dgm:cxn modelId="{1C8593B6-88B3-4A3B-AD01-D2171B28614E}" type="presParOf" srcId="{F0910CF9-DE0D-43E8-877E-4774D992D02B}" destId="{6EAE785E-5353-4351-B519-79CF720128C9}" srcOrd="0" destOrd="0" presId="urn:microsoft.com/office/officeart/2005/8/layout/chevron2"/>
    <dgm:cxn modelId="{37BFD98F-3A3E-4683-A6C3-1C776E9B9397}" type="presParOf" srcId="{F0910CF9-DE0D-43E8-877E-4774D992D02B}" destId="{863218D4-FFC4-4029-903D-88D2DF5302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67A459-43B7-4A2C-B509-89FF500C463B}" type="doc">
      <dgm:prSet loTypeId="urn:microsoft.com/office/officeart/2008/layout/HorizontalMultiLevelHierarchy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DA063AC-2811-46F2-8485-559EBF3D93D1}">
      <dgm:prSet phldrT="[Text]"/>
      <dgm:spPr/>
      <dgm:t>
        <a:bodyPr/>
        <a:lstStyle/>
        <a:p>
          <a:r>
            <a:rPr lang="en-IN" dirty="0"/>
            <a:t>Create Add Component</a:t>
          </a:r>
        </a:p>
      </dgm:t>
    </dgm:pt>
    <dgm:pt modelId="{1AC1C96C-AF8D-4F09-AE9E-C04AC44A6EB8}" type="parTrans" cxnId="{4B7B88A5-99AC-491E-BCDF-D2B0A362F202}">
      <dgm:prSet/>
      <dgm:spPr/>
      <dgm:t>
        <a:bodyPr/>
        <a:lstStyle/>
        <a:p>
          <a:endParaRPr lang="en-IN"/>
        </a:p>
      </dgm:t>
    </dgm:pt>
    <dgm:pt modelId="{93D64F83-BB3E-45D9-851E-917F3E88D123}" type="sibTrans" cxnId="{4B7B88A5-99AC-491E-BCDF-D2B0A362F202}">
      <dgm:prSet/>
      <dgm:spPr/>
      <dgm:t>
        <a:bodyPr/>
        <a:lstStyle/>
        <a:p>
          <a:endParaRPr lang="en-IN"/>
        </a:p>
      </dgm:t>
    </dgm:pt>
    <dgm:pt modelId="{9446F24D-5772-4C75-8420-8BA4FA22344B}">
      <dgm:prSet phldrT="[Text]"/>
      <dgm:spPr/>
      <dgm:t>
        <a:bodyPr/>
        <a:lstStyle/>
        <a:p>
          <a:r>
            <a:rPr lang="en-IN" dirty="0"/>
            <a:t>Create Update Component</a:t>
          </a:r>
        </a:p>
      </dgm:t>
    </dgm:pt>
    <dgm:pt modelId="{E0F8BC91-D213-4A5D-80E2-CAD10D0E2854}" type="parTrans" cxnId="{6C04ADF5-4CEF-4742-9145-D6A15320731B}">
      <dgm:prSet/>
      <dgm:spPr/>
      <dgm:t>
        <a:bodyPr/>
        <a:lstStyle/>
        <a:p>
          <a:endParaRPr lang="en-IN"/>
        </a:p>
      </dgm:t>
    </dgm:pt>
    <dgm:pt modelId="{E7BD42B0-93F1-4A16-BB5F-75627A59F50D}" type="sibTrans" cxnId="{6C04ADF5-4CEF-4742-9145-D6A15320731B}">
      <dgm:prSet/>
      <dgm:spPr/>
      <dgm:t>
        <a:bodyPr/>
        <a:lstStyle/>
        <a:p>
          <a:endParaRPr lang="en-IN"/>
        </a:p>
      </dgm:t>
    </dgm:pt>
    <dgm:pt modelId="{A20096A0-2770-4800-9F04-CFDEABE8F630}">
      <dgm:prSet phldrT="[Text]"/>
      <dgm:spPr/>
      <dgm:t>
        <a:bodyPr/>
        <a:lstStyle/>
        <a:p>
          <a:r>
            <a:rPr lang="en-IN" dirty="0"/>
            <a:t>Create Delete Component</a:t>
          </a:r>
        </a:p>
      </dgm:t>
    </dgm:pt>
    <dgm:pt modelId="{A5B02379-01A3-47EA-B0E4-C49E75978634}" type="parTrans" cxnId="{6F749BB4-2F39-48DC-B81C-58F9A14FB5D2}">
      <dgm:prSet/>
      <dgm:spPr/>
      <dgm:t>
        <a:bodyPr/>
        <a:lstStyle/>
        <a:p>
          <a:endParaRPr lang="en-IN"/>
        </a:p>
      </dgm:t>
    </dgm:pt>
    <dgm:pt modelId="{E11A6F5A-5F25-445E-B6DA-93E0483FF4B6}" type="sibTrans" cxnId="{6F749BB4-2F39-48DC-B81C-58F9A14FB5D2}">
      <dgm:prSet/>
      <dgm:spPr/>
      <dgm:t>
        <a:bodyPr/>
        <a:lstStyle/>
        <a:p>
          <a:endParaRPr lang="en-IN"/>
        </a:p>
      </dgm:t>
    </dgm:pt>
    <dgm:pt modelId="{D58C2E24-F75E-405B-83BF-8ECA35EEE571}">
      <dgm:prSet phldrT="[Text]"/>
      <dgm:spPr/>
      <dgm:t>
        <a:bodyPr/>
        <a:lstStyle/>
        <a:p>
          <a:r>
            <a:rPr lang="en-IN" dirty="0"/>
            <a:t>Create Fetch Component</a:t>
          </a:r>
        </a:p>
      </dgm:t>
    </dgm:pt>
    <dgm:pt modelId="{6F38614F-1645-496A-838F-EB05879DD040}" type="parTrans" cxnId="{45070496-65DA-4355-87A4-4979C821B484}">
      <dgm:prSet/>
      <dgm:spPr/>
      <dgm:t>
        <a:bodyPr/>
        <a:lstStyle/>
        <a:p>
          <a:endParaRPr lang="en-IN"/>
        </a:p>
      </dgm:t>
    </dgm:pt>
    <dgm:pt modelId="{92BF4343-7F55-4C58-84A0-8B4D781B23DA}" type="sibTrans" cxnId="{45070496-65DA-4355-87A4-4979C821B484}">
      <dgm:prSet/>
      <dgm:spPr/>
      <dgm:t>
        <a:bodyPr/>
        <a:lstStyle/>
        <a:p>
          <a:endParaRPr lang="en-IN"/>
        </a:p>
      </dgm:t>
    </dgm:pt>
    <dgm:pt modelId="{4D934B58-4317-49E8-85AD-7348D9D9D27B}">
      <dgm:prSet phldrT="[Text]"/>
      <dgm:spPr/>
      <dgm:t>
        <a:bodyPr/>
        <a:lstStyle/>
        <a:p>
          <a:r>
            <a:rPr lang="en-IN" dirty="0"/>
            <a:t>Router</a:t>
          </a:r>
        </a:p>
      </dgm:t>
    </dgm:pt>
    <dgm:pt modelId="{3D750E90-C1EB-460C-B2B3-1A43F39318A8}" type="sibTrans" cxnId="{2D7719E1-E03C-4407-B75A-0B0D30176C9F}">
      <dgm:prSet/>
      <dgm:spPr/>
      <dgm:t>
        <a:bodyPr/>
        <a:lstStyle/>
        <a:p>
          <a:endParaRPr lang="en-IN"/>
        </a:p>
      </dgm:t>
    </dgm:pt>
    <dgm:pt modelId="{36350B9F-C0D6-43D8-8C66-57DE050D7915}" type="parTrans" cxnId="{2D7719E1-E03C-4407-B75A-0B0D30176C9F}">
      <dgm:prSet/>
      <dgm:spPr/>
      <dgm:t>
        <a:bodyPr/>
        <a:lstStyle/>
        <a:p>
          <a:endParaRPr lang="en-IN"/>
        </a:p>
      </dgm:t>
    </dgm:pt>
    <dgm:pt modelId="{9F6D4AA8-0DFB-493A-BCF7-B014B2DE64E5}" type="pres">
      <dgm:prSet presAssocID="{8267A459-43B7-4A2C-B509-89FF500C463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894F84-283D-48C8-912A-10ED290BF7E4}" type="pres">
      <dgm:prSet presAssocID="{4D934B58-4317-49E8-85AD-7348D9D9D27B}" presName="root1" presStyleCnt="0"/>
      <dgm:spPr/>
    </dgm:pt>
    <dgm:pt modelId="{63481D7A-543A-4192-B55D-6925647289C2}" type="pres">
      <dgm:prSet presAssocID="{4D934B58-4317-49E8-85AD-7348D9D9D27B}" presName="LevelOneTextNode" presStyleLbl="node0" presStyleIdx="0" presStyleCnt="1" custScaleX="127161" custScaleY="100000" custLinFactX="-135852" custLinFactNeighborX="-200000" custLinFactNeighborY="0">
        <dgm:presLayoutVars>
          <dgm:chPref val="3"/>
        </dgm:presLayoutVars>
      </dgm:prSet>
      <dgm:spPr/>
    </dgm:pt>
    <dgm:pt modelId="{53025A94-EFCA-45B6-A15B-5448800CF9B4}" type="pres">
      <dgm:prSet presAssocID="{4D934B58-4317-49E8-85AD-7348D9D9D27B}" presName="level2hierChild" presStyleCnt="0"/>
      <dgm:spPr/>
    </dgm:pt>
    <dgm:pt modelId="{54407EA7-41E9-4E3B-92B3-6AC99C0AE8F9}" type="pres">
      <dgm:prSet presAssocID="{1AC1C96C-AF8D-4F09-AE9E-C04AC44A6EB8}" presName="conn2-1" presStyleLbl="parChTrans1D2" presStyleIdx="0" presStyleCnt="4"/>
      <dgm:spPr/>
    </dgm:pt>
    <dgm:pt modelId="{A87AE5CF-55F1-4057-A2F3-4F670608E328}" type="pres">
      <dgm:prSet presAssocID="{1AC1C96C-AF8D-4F09-AE9E-C04AC44A6EB8}" presName="connTx" presStyleLbl="parChTrans1D2" presStyleIdx="0" presStyleCnt="4"/>
      <dgm:spPr/>
    </dgm:pt>
    <dgm:pt modelId="{43BE3463-90A1-4CE9-8BC1-1A385AF3B188}" type="pres">
      <dgm:prSet presAssocID="{6DA063AC-2811-46F2-8485-559EBF3D93D1}" presName="root2" presStyleCnt="0"/>
      <dgm:spPr/>
    </dgm:pt>
    <dgm:pt modelId="{0E6AC69D-48DD-4161-B8E7-8A803443AAA3}" type="pres">
      <dgm:prSet presAssocID="{6DA063AC-2811-46F2-8485-559EBF3D93D1}" presName="LevelTwoTextNode" presStyleLbl="node2" presStyleIdx="0" presStyleCnt="4" custScaleX="100569" custScaleY="92150" custLinFactNeighborX="-65190" custLinFactNeighborY="13128">
        <dgm:presLayoutVars>
          <dgm:chPref val="3"/>
        </dgm:presLayoutVars>
      </dgm:prSet>
      <dgm:spPr/>
    </dgm:pt>
    <dgm:pt modelId="{30C8B88D-4688-4E18-B761-70544D668A54}" type="pres">
      <dgm:prSet presAssocID="{6DA063AC-2811-46F2-8485-559EBF3D93D1}" presName="level3hierChild" presStyleCnt="0"/>
      <dgm:spPr/>
    </dgm:pt>
    <dgm:pt modelId="{E211A4CC-25F1-49F8-B5F9-3907A5C2F33E}" type="pres">
      <dgm:prSet presAssocID="{E0F8BC91-D213-4A5D-80E2-CAD10D0E2854}" presName="conn2-1" presStyleLbl="parChTrans1D2" presStyleIdx="1" presStyleCnt="4"/>
      <dgm:spPr/>
    </dgm:pt>
    <dgm:pt modelId="{2AE9CCF8-3679-4170-A7A5-9382836ED9B0}" type="pres">
      <dgm:prSet presAssocID="{E0F8BC91-D213-4A5D-80E2-CAD10D0E2854}" presName="connTx" presStyleLbl="parChTrans1D2" presStyleIdx="1" presStyleCnt="4"/>
      <dgm:spPr/>
    </dgm:pt>
    <dgm:pt modelId="{1E3FD7DB-6E07-4DCC-9EEE-CCB9DED1BD1E}" type="pres">
      <dgm:prSet presAssocID="{9446F24D-5772-4C75-8420-8BA4FA22344B}" presName="root2" presStyleCnt="0"/>
      <dgm:spPr/>
    </dgm:pt>
    <dgm:pt modelId="{68664CE1-AE8A-44B7-B3D6-1FBB915CE3E6}" type="pres">
      <dgm:prSet presAssocID="{9446F24D-5772-4C75-8420-8BA4FA22344B}" presName="LevelTwoTextNode" presStyleLbl="node2" presStyleIdx="1" presStyleCnt="4" custLinFactNeighborX="-64337" custLinFactNeighborY="6400">
        <dgm:presLayoutVars>
          <dgm:chPref val="3"/>
        </dgm:presLayoutVars>
      </dgm:prSet>
      <dgm:spPr/>
    </dgm:pt>
    <dgm:pt modelId="{EAA83CD9-8347-434B-9BF9-1F22C8438038}" type="pres">
      <dgm:prSet presAssocID="{9446F24D-5772-4C75-8420-8BA4FA22344B}" presName="level3hierChild" presStyleCnt="0"/>
      <dgm:spPr/>
    </dgm:pt>
    <dgm:pt modelId="{F816C7B9-7E7F-4467-A48C-67C2402A93B9}" type="pres">
      <dgm:prSet presAssocID="{A5B02379-01A3-47EA-B0E4-C49E75978634}" presName="conn2-1" presStyleLbl="parChTrans1D2" presStyleIdx="2" presStyleCnt="4"/>
      <dgm:spPr/>
    </dgm:pt>
    <dgm:pt modelId="{6038871B-90A3-4EE0-A462-A2EDC5C734FB}" type="pres">
      <dgm:prSet presAssocID="{A5B02379-01A3-47EA-B0E4-C49E75978634}" presName="connTx" presStyleLbl="parChTrans1D2" presStyleIdx="2" presStyleCnt="4"/>
      <dgm:spPr/>
    </dgm:pt>
    <dgm:pt modelId="{18A503B5-F3D3-437E-AA59-37F30E591A33}" type="pres">
      <dgm:prSet presAssocID="{A20096A0-2770-4800-9F04-CFDEABE8F630}" presName="root2" presStyleCnt="0"/>
      <dgm:spPr/>
    </dgm:pt>
    <dgm:pt modelId="{8A1593F8-854C-4B02-AC0D-5449D5171428}" type="pres">
      <dgm:prSet presAssocID="{A20096A0-2770-4800-9F04-CFDEABE8F630}" presName="LevelTwoTextNode" presStyleLbl="node2" presStyleIdx="2" presStyleCnt="4" custLinFactNeighborX="-64401" custLinFactNeighborY="11243">
        <dgm:presLayoutVars>
          <dgm:chPref val="3"/>
        </dgm:presLayoutVars>
      </dgm:prSet>
      <dgm:spPr/>
    </dgm:pt>
    <dgm:pt modelId="{F11FE467-4D65-4BBA-A47E-5472005559AD}" type="pres">
      <dgm:prSet presAssocID="{A20096A0-2770-4800-9F04-CFDEABE8F630}" presName="level3hierChild" presStyleCnt="0"/>
      <dgm:spPr/>
    </dgm:pt>
    <dgm:pt modelId="{D9EBA566-0132-48E0-BE2F-C58F6DE79630}" type="pres">
      <dgm:prSet presAssocID="{6F38614F-1645-496A-838F-EB05879DD040}" presName="conn2-1" presStyleLbl="parChTrans1D2" presStyleIdx="3" presStyleCnt="4"/>
      <dgm:spPr/>
    </dgm:pt>
    <dgm:pt modelId="{D9D334ED-FDC7-44DB-9D37-EE07AE1072BF}" type="pres">
      <dgm:prSet presAssocID="{6F38614F-1645-496A-838F-EB05879DD040}" presName="connTx" presStyleLbl="parChTrans1D2" presStyleIdx="3" presStyleCnt="4"/>
      <dgm:spPr/>
    </dgm:pt>
    <dgm:pt modelId="{5A707C7C-519B-47FE-991D-F5500E071BF6}" type="pres">
      <dgm:prSet presAssocID="{D58C2E24-F75E-405B-83BF-8ECA35EEE571}" presName="root2" presStyleCnt="0"/>
      <dgm:spPr/>
    </dgm:pt>
    <dgm:pt modelId="{0A366791-9ACA-4AC4-8EAD-68B63630F0AF}" type="pres">
      <dgm:prSet presAssocID="{D58C2E24-F75E-405B-83BF-8ECA35EEE571}" presName="LevelTwoTextNode" presStyleLbl="node2" presStyleIdx="3" presStyleCnt="4" custLinFactNeighborX="-62220" custLinFactNeighborY="10741">
        <dgm:presLayoutVars>
          <dgm:chPref val="3"/>
        </dgm:presLayoutVars>
      </dgm:prSet>
      <dgm:spPr/>
    </dgm:pt>
    <dgm:pt modelId="{F3E0476E-0EE0-49C7-9800-99EA8F2611CB}" type="pres">
      <dgm:prSet presAssocID="{D58C2E24-F75E-405B-83BF-8ECA35EEE571}" presName="level3hierChild" presStyleCnt="0"/>
      <dgm:spPr/>
    </dgm:pt>
  </dgm:ptLst>
  <dgm:cxnLst>
    <dgm:cxn modelId="{310FDE1D-C0F7-4E1E-8596-45D015FE7D9D}" type="presOf" srcId="{E0F8BC91-D213-4A5D-80E2-CAD10D0E2854}" destId="{E211A4CC-25F1-49F8-B5F9-3907A5C2F33E}" srcOrd="0" destOrd="0" presId="urn:microsoft.com/office/officeart/2008/layout/HorizontalMultiLevelHierarchy"/>
    <dgm:cxn modelId="{7466C85D-5B34-463D-BF96-ACE12BC35CC9}" type="presOf" srcId="{6F38614F-1645-496A-838F-EB05879DD040}" destId="{D9D334ED-FDC7-44DB-9D37-EE07AE1072BF}" srcOrd="1" destOrd="0" presId="urn:microsoft.com/office/officeart/2008/layout/HorizontalMultiLevelHierarchy"/>
    <dgm:cxn modelId="{C0A25C41-D463-40DF-A544-FC422A2A27A7}" type="presOf" srcId="{6DA063AC-2811-46F2-8485-559EBF3D93D1}" destId="{0E6AC69D-48DD-4161-B8E7-8A803443AAA3}" srcOrd="0" destOrd="0" presId="urn:microsoft.com/office/officeart/2008/layout/HorizontalMultiLevelHierarchy"/>
    <dgm:cxn modelId="{C6918F44-CBF0-4BDE-BDFC-FB2443608A2C}" type="presOf" srcId="{A5B02379-01A3-47EA-B0E4-C49E75978634}" destId="{6038871B-90A3-4EE0-A462-A2EDC5C734FB}" srcOrd="1" destOrd="0" presId="urn:microsoft.com/office/officeart/2008/layout/HorizontalMultiLevelHierarchy"/>
    <dgm:cxn modelId="{440F3F67-DEB3-4D4E-A352-A8CCC273BFF7}" type="presOf" srcId="{A20096A0-2770-4800-9F04-CFDEABE8F630}" destId="{8A1593F8-854C-4B02-AC0D-5449D5171428}" srcOrd="0" destOrd="0" presId="urn:microsoft.com/office/officeart/2008/layout/HorizontalMultiLevelHierarchy"/>
    <dgm:cxn modelId="{469DAB52-449E-4550-8AF5-1BA9AC82CD04}" type="presOf" srcId="{1AC1C96C-AF8D-4F09-AE9E-C04AC44A6EB8}" destId="{54407EA7-41E9-4E3B-92B3-6AC99C0AE8F9}" srcOrd="0" destOrd="0" presId="urn:microsoft.com/office/officeart/2008/layout/HorizontalMultiLevelHierarchy"/>
    <dgm:cxn modelId="{29F2D777-8236-49FF-B3B7-B2F27E846248}" type="presOf" srcId="{4D934B58-4317-49E8-85AD-7348D9D9D27B}" destId="{63481D7A-543A-4192-B55D-6925647289C2}" srcOrd="0" destOrd="0" presId="urn:microsoft.com/office/officeart/2008/layout/HorizontalMultiLevelHierarchy"/>
    <dgm:cxn modelId="{ADA5C690-A99D-4F34-B94C-DA767217BBEA}" type="presOf" srcId="{9446F24D-5772-4C75-8420-8BA4FA22344B}" destId="{68664CE1-AE8A-44B7-B3D6-1FBB915CE3E6}" srcOrd="0" destOrd="0" presId="urn:microsoft.com/office/officeart/2008/layout/HorizontalMultiLevelHierarchy"/>
    <dgm:cxn modelId="{45070496-65DA-4355-87A4-4979C821B484}" srcId="{4D934B58-4317-49E8-85AD-7348D9D9D27B}" destId="{D58C2E24-F75E-405B-83BF-8ECA35EEE571}" srcOrd="3" destOrd="0" parTransId="{6F38614F-1645-496A-838F-EB05879DD040}" sibTransId="{92BF4343-7F55-4C58-84A0-8B4D781B23DA}"/>
    <dgm:cxn modelId="{7A60A89B-CD80-4046-9D82-BDB93C03EDB1}" type="presOf" srcId="{1AC1C96C-AF8D-4F09-AE9E-C04AC44A6EB8}" destId="{A87AE5CF-55F1-4057-A2F3-4F670608E328}" srcOrd="1" destOrd="0" presId="urn:microsoft.com/office/officeart/2008/layout/HorizontalMultiLevelHierarchy"/>
    <dgm:cxn modelId="{CEEB0EA4-98A6-47F3-ACF5-59FB0D2A8CB6}" type="presOf" srcId="{A5B02379-01A3-47EA-B0E4-C49E75978634}" destId="{F816C7B9-7E7F-4467-A48C-67C2402A93B9}" srcOrd="0" destOrd="0" presId="urn:microsoft.com/office/officeart/2008/layout/HorizontalMultiLevelHierarchy"/>
    <dgm:cxn modelId="{4B7B88A5-99AC-491E-BCDF-D2B0A362F202}" srcId="{4D934B58-4317-49E8-85AD-7348D9D9D27B}" destId="{6DA063AC-2811-46F2-8485-559EBF3D93D1}" srcOrd="0" destOrd="0" parTransId="{1AC1C96C-AF8D-4F09-AE9E-C04AC44A6EB8}" sibTransId="{93D64F83-BB3E-45D9-851E-917F3E88D123}"/>
    <dgm:cxn modelId="{6F749BB4-2F39-48DC-B81C-58F9A14FB5D2}" srcId="{4D934B58-4317-49E8-85AD-7348D9D9D27B}" destId="{A20096A0-2770-4800-9F04-CFDEABE8F630}" srcOrd="2" destOrd="0" parTransId="{A5B02379-01A3-47EA-B0E4-C49E75978634}" sibTransId="{E11A6F5A-5F25-445E-B6DA-93E0483FF4B6}"/>
    <dgm:cxn modelId="{83DE33B9-0043-4059-AD75-5685EAFFC8B4}" type="presOf" srcId="{D58C2E24-F75E-405B-83BF-8ECA35EEE571}" destId="{0A366791-9ACA-4AC4-8EAD-68B63630F0AF}" srcOrd="0" destOrd="0" presId="urn:microsoft.com/office/officeart/2008/layout/HorizontalMultiLevelHierarchy"/>
    <dgm:cxn modelId="{3D7234C6-0083-4EF6-A624-35F39B71F46F}" type="presOf" srcId="{6F38614F-1645-496A-838F-EB05879DD040}" destId="{D9EBA566-0132-48E0-BE2F-C58F6DE79630}" srcOrd="0" destOrd="0" presId="urn:microsoft.com/office/officeart/2008/layout/HorizontalMultiLevelHierarchy"/>
    <dgm:cxn modelId="{C5AA87C7-3319-45E8-9ED8-085707DE73C8}" type="presOf" srcId="{8267A459-43B7-4A2C-B509-89FF500C463B}" destId="{9F6D4AA8-0DFB-493A-BCF7-B014B2DE64E5}" srcOrd="0" destOrd="0" presId="urn:microsoft.com/office/officeart/2008/layout/HorizontalMultiLevelHierarchy"/>
    <dgm:cxn modelId="{30814FC8-AB1E-48BE-ABCA-BD3503F36949}" type="presOf" srcId="{E0F8BC91-D213-4A5D-80E2-CAD10D0E2854}" destId="{2AE9CCF8-3679-4170-A7A5-9382836ED9B0}" srcOrd="1" destOrd="0" presId="urn:microsoft.com/office/officeart/2008/layout/HorizontalMultiLevelHierarchy"/>
    <dgm:cxn modelId="{2D7719E1-E03C-4407-B75A-0B0D30176C9F}" srcId="{8267A459-43B7-4A2C-B509-89FF500C463B}" destId="{4D934B58-4317-49E8-85AD-7348D9D9D27B}" srcOrd="0" destOrd="0" parTransId="{36350B9F-C0D6-43D8-8C66-57DE050D7915}" sibTransId="{3D750E90-C1EB-460C-B2B3-1A43F39318A8}"/>
    <dgm:cxn modelId="{6C04ADF5-4CEF-4742-9145-D6A15320731B}" srcId="{4D934B58-4317-49E8-85AD-7348D9D9D27B}" destId="{9446F24D-5772-4C75-8420-8BA4FA22344B}" srcOrd="1" destOrd="0" parTransId="{E0F8BC91-D213-4A5D-80E2-CAD10D0E2854}" sibTransId="{E7BD42B0-93F1-4A16-BB5F-75627A59F50D}"/>
    <dgm:cxn modelId="{3B0D1237-9C2A-40E6-B30D-0A90F37A08DE}" type="presParOf" srcId="{9F6D4AA8-0DFB-493A-BCF7-B014B2DE64E5}" destId="{0E894F84-283D-48C8-912A-10ED290BF7E4}" srcOrd="0" destOrd="0" presId="urn:microsoft.com/office/officeart/2008/layout/HorizontalMultiLevelHierarchy"/>
    <dgm:cxn modelId="{B5519EB2-7D9E-48E2-9933-080881B49A66}" type="presParOf" srcId="{0E894F84-283D-48C8-912A-10ED290BF7E4}" destId="{63481D7A-543A-4192-B55D-6925647289C2}" srcOrd="0" destOrd="0" presId="urn:microsoft.com/office/officeart/2008/layout/HorizontalMultiLevelHierarchy"/>
    <dgm:cxn modelId="{491D3D97-4096-4A3D-B01B-1985EF951F44}" type="presParOf" srcId="{0E894F84-283D-48C8-912A-10ED290BF7E4}" destId="{53025A94-EFCA-45B6-A15B-5448800CF9B4}" srcOrd="1" destOrd="0" presId="urn:microsoft.com/office/officeart/2008/layout/HorizontalMultiLevelHierarchy"/>
    <dgm:cxn modelId="{F1F0AB8A-5DB9-42CE-BFB7-DAAF019EA35E}" type="presParOf" srcId="{53025A94-EFCA-45B6-A15B-5448800CF9B4}" destId="{54407EA7-41E9-4E3B-92B3-6AC99C0AE8F9}" srcOrd="0" destOrd="0" presId="urn:microsoft.com/office/officeart/2008/layout/HorizontalMultiLevelHierarchy"/>
    <dgm:cxn modelId="{EAA09F0C-9BA7-47F0-82AE-CC39734D1B30}" type="presParOf" srcId="{54407EA7-41E9-4E3B-92B3-6AC99C0AE8F9}" destId="{A87AE5CF-55F1-4057-A2F3-4F670608E328}" srcOrd="0" destOrd="0" presId="urn:microsoft.com/office/officeart/2008/layout/HorizontalMultiLevelHierarchy"/>
    <dgm:cxn modelId="{E5A4DCFD-4AD4-438E-9120-CB50F7FDD366}" type="presParOf" srcId="{53025A94-EFCA-45B6-A15B-5448800CF9B4}" destId="{43BE3463-90A1-4CE9-8BC1-1A385AF3B188}" srcOrd="1" destOrd="0" presId="urn:microsoft.com/office/officeart/2008/layout/HorizontalMultiLevelHierarchy"/>
    <dgm:cxn modelId="{36CA77A3-ED64-4D4C-82FB-B6DB6F57F50A}" type="presParOf" srcId="{43BE3463-90A1-4CE9-8BC1-1A385AF3B188}" destId="{0E6AC69D-48DD-4161-B8E7-8A803443AAA3}" srcOrd="0" destOrd="0" presId="urn:microsoft.com/office/officeart/2008/layout/HorizontalMultiLevelHierarchy"/>
    <dgm:cxn modelId="{B7FCB8C9-3EE5-4C94-8C7B-301F348C19C9}" type="presParOf" srcId="{43BE3463-90A1-4CE9-8BC1-1A385AF3B188}" destId="{30C8B88D-4688-4E18-B761-70544D668A54}" srcOrd="1" destOrd="0" presId="urn:microsoft.com/office/officeart/2008/layout/HorizontalMultiLevelHierarchy"/>
    <dgm:cxn modelId="{944DCAB7-3621-40DA-8300-7782F0A38077}" type="presParOf" srcId="{53025A94-EFCA-45B6-A15B-5448800CF9B4}" destId="{E211A4CC-25F1-49F8-B5F9-3907A5C2F33E}" srcOrd="2" destOrd="0" presId="urn:microsoft.com/office/officeart/2008/layout/HorizontalMultiLevelHierarchy"/>
    <dgm:cxn modelId="{3E18B46D-7395-4A79-81FC-CF19C37B566F}" type="presParOf" srcId="{E211A4CC-25F1-49F8-B5F9-3907A5C2F33E}" destId="{2AE9CCF8-3679-4170-A7A5-9382836ED9B0}" srcOrd="0" destOrd="0" presId="urn:microsoft.com/office/officeart/2008/layout/HorizontalMultiLevelHierarchy"/>
    <dgm:cxn modelId="{B057AD49-DCD9-4D9D-8E7C-F50783D699DC}" type="presParOf" srcId="{53025A94-EFCA-45B6-A15B-5448800CF9B4}" destId="{1E3FD7DB-6E07-4DCC-9EEE-CCB9DED1BD1E}" srcOrd="3" destOrd="0" presId="urn:microsoft.com/office/officeart/2008/layout/HorizontalMultiLevelHierarchy"/>
    <dgm:cxn modelId="{3A7ECDBD-ECB8-4FC2-9883-C8159559FEF4}" type="presParOf" srcId="{1E3FD7DB-6E07-4DCC-9EEE-CCB9DED1BD1E}" destId="{68664CE1-AE8A-44B7-B3D6-1FBB915CE3E6}" srcOrd="0" destOrd="0" presId="urn:microsoft.com/office/officeart/2008/layout/HorizontalMultiLevelHierarchy"/>
    <dgm:cxn modelId="{97CF2B0D-85AC-4C40-8DCC-9F43F3681B22}" type="presParOf" srcId="{1E3FD7DB-6E07-4DCC-9EEE-CCB9DED1BD1E}" destId="{EAA83CD9-8347-434B-9BF9-1F22C8438038}" srcOrd="1" destOrd="0" presId="urn:microsoft.com/office/officeart/2008/layout/HorizontalMultiLevelHierarchy"/>
    <dgm:cxn modelId="{2DF0694A-798A-4F6D-9E99-6CD2DA6440E0}" type="presParOf" srcId="{53025A94-EFCA-45B6-A15B-5448800CF9B4}" destId="{F816C7B9-7E7F-4467-A48C-67C2402A93B9}" srcOrd="4" destOrd="0" presId="urn:microsoft.com/office/officeart/2008/layout/HorizontalMultiLevelHierarchy"/>
    <dgm:cxn modelId="{27385565-7053-4A16-9EA0-E0D76E5B05FE}" type="presParOf" srcId="{F816C7B9-7E7F-4467-A48C-67C2402A93B9}" destId="{6038871B-90A3-4EE0-A462-A2EDC5C734FB}" srcOrd="0" destOrd="0" presId="urn:microsoft.com/office/officeart/2008/layout/HorizontalMultiLevelHierarchy"/>
    <dgm:cxn modelId="{64AE36E4-A179-4DE3-8B2D-8DDA442FCF93}" type="presParOf" srcId="{53025A94-EFCA-45B6-A15B-5448800CF9B4}" destId="{18A503B5-F3D3-437E-AA59-37F30E591A33}" srcOrd="5" destOrd="0" presId="urn:microsoft.com/office/officeart/2008/layout/HorizontalMultiLevelHierarchy"/>
    <dgm:cxn modelId="{91B1E2E6-ECA0-4587-9868-3BB45A4FCD2F}" type="presParOf" srcId="{18A503B5-F3D3-437E-AA59-37F30E591A33}" destId="{8A1593F8-854C-4B02-AC0D-5449D5171428}" srcOrd="0" destOrd="0" presId="urn:microsoft.com/office/officeart/2008/layout/HorizontalMultiLevelHierarchy"/>
    <dgm:cxn modelId="{18FC3DDA-DDFC-4AD4-9293-4B9030FB45FE}" type="presParOf" srcId="{18A503B5-F3D3-437E-AA59-37F30E591A33}" destId="{F11FE467-4D65-4BBA-A47E-5472005559AD}" srcOrd="1" destOrd="0" presId="urn:microsoft.com/office/officeart/2008/layout/HorizontalMultiLevelHierarchy"/>
    <dgm:cxn modelId="{6DD4A995-FA7B-4518-BA81-7D622DD1C6FB}" type="presParOf" srcId="{53025A94-EFCA-45B6-A15B-5448800CF9B4}" destId="{D9EBA566-0132-48E0-BE2F-C58F6DE79630}" srcOrd="6" destOrd="0" presId="urn:microsoft.com/office/officeart/2008/layout/HorizontalMultiLevelHierarchy"/>
    <dgm:cxn modelId="{42E1183F-DBBA-4F82-8B15-2A8D67ACC556}" type="presParOf" srcId="{D9EBA566-0132-48E0-BE2F-C58F6DE79630}" destId="{D9D334ED-FDC7-44DB-9D37-EE07AE1072BF}" srcOrd="0" destOrd="0" presId="urn:microsoft.com/office/officeart/2008/layout/HorizontalMultiLevelHierarchy"/>
    <dgm:cxn modelId="{1745A08F-1487-4B9D-ADCE-57EE12B1B8F5}" type="presParOf" srcId="{53025A94-EFCA-45B6-A15B-5448800CF9B4}" destId="{5A707C7C-519B-47FE-991D-F5500E071BF6}" srcOrd="7" destOrd="0" presId="urn:microsoft.com/office/officeart/2008/layout/HorizontalMultiLevelHierarchy"/>
    <dgm:cxn modelId="{9C70C6BB-92C2-4505-952F-83E8687BC654}" type="presParOf" srcId="{5A707C7C-519B-47FE-991D-F5500E071BF6}" destId="{0A366791-9ACA-4AC4-8EAD-68B63630F0AF}" srcOrd="0" destOrd="0" presId="urn:microsoft.com/office/officeart/2008/layout/HorizontalMultiLevelHierarchy"/>
    <dgm:cxn modelId="{A93060D1-FA5A-489A-B04F-D2EFA0F7ECAA}" type="presParOf" srcId="{5A707C7C-519B-47FE-991D-F5500E071BF6}" destId="{F3E0476E-0EE0-49C7-9800-99EA8F2611C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Implement cancel operation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Implement UPDATE Feature 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Implement BOOKING Feature 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E6698CC-E3D3-471E-BF4E-88793E4B75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IMPLEMENT  STATUS LIST FEATURE</a:t>
          </a:r>
        </a:p>
      </dgm:t>
    </dgm:pt>
    <dgm:pt modelId="{96FEA976-5011-4D7A-82DF-EBDF9CA115D5}" type="parTrans" cxnId="{E8E58DBB-29DA-4DE2-8E8C-5B5DA37B3112}">
      <dgm:prSet/>
      <dgm:spPr/>
      <dgm:t>
        <a:bodyPr/>
        <a:lstStyle/>
        <a:p>
          <a:endParaRPr lang="en-IN"/>
        </a:p>
      </dgm:t>
    </dgm:pt>
    <dgm:pt modelId="{A2AAA020-366B-41AB-9CC5-59ED4A7F715C}" type="sibTrans" cxnId="{E8E58DBB-29DA-4DE2-8E8C-5B5DA37B3112}">
      <dgm:prSet/>
      <dgm:spPr/>
      <dgm:t>
        <a:bodyPr/>
        <a:lstStyle/>
        <a:p>
          <a:endParaRPr lang="en-IN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/>
    </dgm:pt>
    <dgm:pt modelId="{DB4CA7C4-FCA1-4127-B20A-2A5C031A3CF4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4"/>
      <dgm:spPr/>
    </dgm:pt>
    <dgm:pt modelId="{39509775-983E-4110-B989-EE2CD6514BE0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F5BB8375-DBBF-4E14-937B-7E7571EF5A0C}" type="pres">
      <dgm:prSet presAssocID="{8500F72A-2C6D-4FDF-9C1D-CA691380EB0B}" presName="sibTrans" presStyleCnt="0"/>
      <dgm:spPr/>
    </dgm:pt>
    <dgm:pt modelId="{756C329A-8088-4945-B2F4-3752406B7A4D}" type="pres">
      <dgm:prSet presAssocID="{4E6698CC-E3D3-471E-BF4E-88793E4B753F}" presName="compNode" presStyleCnt="0"/>
      <dgm:spPr/>
    </dgm:pt>
    <dgm:pt modelId="{3E27F057-D01E-4193-B820-883D8B496722}" type="pres">
      <dgm:prSet presAssocID="{4E6698CC-E3D3-471E-BF4E-88793E4B753F}" presName="iconBgRect" presStyleLbl="bgShp" presStyleIdx="3" presStyleCnt="4"/>
      <dgm:spPr/>
    </dgm:pt>
    <dgm:pt modelId="{C0B15B16-9B22-451F-8DB2-C3BA949CE008}" type="pres">
      <dgm:prSet presAssocID="{4E6698CC-E3D3-471E-BF4E-88793E4B75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AA83DE90-CEF4-4C9F-9515-E95D9540B168}" type="pres">
      <dgm:prSet presAssocID="{4E6698CC-E3D3-471E-BF4E-88793E4B753F}" presName="spaceRect" presStyleCnt="0"/>
      <dgm:spPr/>
    </dgm:pt>
    <dgm:pt modelId="{646E141B-1505-4B6B-BC92-3772992A264C}" type="pres">
      <dgm:prSet presAssocID="{4E6698CC-E3D3-471E-BF4E-88793E4B75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EEEC813-14BC-4BCF-807E-CC1738305415}" type="presOf" srcId="{4E6698CC-E3D3-471E-BF4E-88793E4B753F}" destId="{646E141B-1505-4B6B-BC92-3772992A264C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8E58DBB-29DA-4DE2-8E8C-5B5DA37B3112}" srcId="{01A66772-F185-4D58-B8BB-E9370D7A7A2B}" destId="{4E6698CC-E3D3-471E-BF4E-88793E4B753F}" srcOrd="3" destOrd="0" parTransId="{96FEA976-5011-4D7A-82DF-EBDF9CA115D5}" sibTransId="{A2AAA020-366B-41AB-9CC5-59ED4A7F715C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FCFA5B04-8102-4099-834B-EF2F6D8B924A}" type="presParOf" srcId="{50B3CE7C-E10B-4E23-BD93-03664997C932}" destId="{F5BB8375-DBBF-4E14-937B-7E7571EF5A0C}" srcOrd="5" destOrd="0" presId="urn:microsoft.com/office/officeart/2018/5/layout/IconCircleLabelList"/>
    <dgm:cxn modelId="{955A6BF6-5DAB-40EC-ACDF-1802C07567DD}" type="presParOf" srcId="{50B3CE7C-E10B-4E23-BD93-03664997C932}" destId="{756C329A-8088-4945-B2F4-3752406B7A4D}" srcOrd="6" destOrd="0" presId="urn:microsoft.com/office/officeart/2018/5/layout/IconCircleLabelList"/>
    <dgm:cxn modelId="{4C6644D6-580D-4777-A519-CC576993BA45}" type="presParOf" srcId="{756C329A-8088-4945-B2F4-3752406B7A4D}" destId="{3E27F057-D01E-4193-B820-883D8B496722}" srcOrd="0" destOrd="0" presId="urn:microsoft.com/office/officeart/2018/5/layout/IconCircleLabelList"/>
    <dgm:cxn modelId="{83790A82-76B8-4B53-AAEB-C776F8AF4E9F}" type="presParOf" srcId="{756C329A-8088-4945-B2F4-3752406B7A4D}" destId="{C0B15B16-9B22-451F-8DB2-C3BA949CE008}" srcOrd="1" destOrd="0" presId="urn:microsoft.com/office/officeart/2018/5/layout/IconCircleLabelList"/>
    <dgm:cxn modelId="{721D1A30-279C-45CE-984D-29853FE667F0}" type="presParOf" srcId="{756C329A-8088-4945-B2F4-3752406B7A4D}" destId="{AA83DE90-CEF4-4C9F-9515-E95D9540B168}" srcOrd="2" destOrd="0" presId="urn:microsoft.com/office/officeart/2018/5/layout/IconCircleLabelList"/>
    <dgm:cxn modelId="{B23922A7-01A7-4986-9E6D-40B94D464186}" type="presParOf" srcId="{756C329A-8088-4945-B2F4-3752406B7A4D}" destId="{646E141B-1505-4B6B-BC92-3772992A26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70FD8F-0050-42E3-8B3A-6ED7CFB9852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DB5D7D5-6A1C-4ABC-8850-759A9D876047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400" dirty="0"/>
            <a:t>It saves organization resources &amp; expenses &amp; time.</a:t>
          </a:r>
        </a:p>
      </dgm:t>
    </dgm:pt>
    <dgm:pt modelId="{D8874F40-D7B0-41DE-BB6F-A6014FEAB2D7}" type="parTrans" cxnId="{C5202EE1-10E9-4076-9D55-9E0CF8B152AF}">
      <dgm:prSet/>
      <dgm:spPr/>
      <dgm:t>
        <a:bodyPr/>
        <a:lstStyle/>
        <a:p>
          <a:endParaRPr lang="en-US"/>
        </a:p>
      </dgm:t>
    </dgm:pt>
    <dgm:pt modelId="{BD6E0A2E-99C8-4F5A-971A-CD211D1099FF}" type="sibTrans" cxnId="{C5202EE1-10E9-4076-9D55-9E0CF8B152AF}">
      <dgm:prSet/>
      <dgm:spPr/>
      <dgm:t>
        <a:bodyPr/>
        <a:lstStyle/>
        <a:p>
          <a:endParaRPr lang="en-US"/>
        </a:p>
      </dgm:t>
    </dgm:pt>
    <dgm:pt modelId="{C5146535-FD3D-4589-98A3-623B8DA4B8DB}">
      <dgm:prSet custT="1"/>
      <dgm:spPr>
        <a:solidFill>
          <a:srgbClr val="5CC6D6"/>
        </a:solidFill>
        <a:ln>
          <a:solidFill>
            <a:srgbClr val="5CC6D6"/>
          </a:solidFill>
        </a:ln>
      </dgm:spPr>
      <dgm:t>
        <a:bodyPr/>
        <a:lstStyle/>
        <a:p>
          <a:r>
            <a:rPr lang="en-US" sz="2400" dirty="0"/>
            <a:t>Repair development deployment</a:t>
          </a:r>
        </a:p>
      </dgm:t>
    </dgm:pt>
    <dgm:pt modelId="{20848F78-EC70-4162-96CE-CC68006930F0}" type="parTrans" cxnId="{8EBF857E-7408-4941-91E4-293B0F59EEF7}">
      <dgm:prSet/>
      <dgm:spPr/>
      <dgm:t>
        <a:bodyPr/>
        <a:lstStyle/>
        <a:p>
          <a:endParaRPr lang="en-US"/>
        </a:p>
      </dgm:t>
    </dgm:pt>
    <dgm:pt modelId="{7A3CCAF8-AC3A-401E-AEDD-44BBC1AA9C31}" type="sibTrans" cxnId="{8EBF857E-7408-4941-91E4-293B0F59EEF7}">
      <dgm:prSet/>
      <dgm:spPr/>
      <dgm:t>
        <a:bodyPr/>
        <a:lstStyle/>
        <a:p>
          <a:endParaRPr lang="en-US"/>
        </a:p>
      </dgm:t>
    </dgm:pt>
    <dgm:pt modelId="{09C152DA-7620-4852-8162-A77EC3609F3F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User support &amp; Reusable</a:t>
          </a:r>
        </a:p>
      </dgm:t>
    </dgm:pt>
    <dgm:pt modelId="{9F6D14C0-6C82-4CBD-8D6D-B0E117B6F2ED}" type="parTrans" cxnId="{23ECAC8B-17A4-4883-AA0E-06D66B7E788A}">
      <dgm:prSet/>
      <dgm:spPr/>
      <dgm:t>
        <a:bodyPr/>
        <a:lstStyle/>
        <a:p>
          <a:endParaRPr lang="en-US"/>
        </a:p>
      </dgm:t>
    </dgm:pt>
    <dgm:pt modelId="{0AE8D36D-0F0F-4206-AE39-0A2D73987B68}" type="sibTrans" cxnId="{23ECAC8B-17A4-4883-AA0E-06D66B7E788A}">
      <dgm:prSet/>
      <dgm:spPr/>
      <dgm:t>
        <a:bodyPr/>
        <a:lstStyle/>
        <a:p>
          <a:endParaRPr lang="en-US"/>
        </a:p>
      </dgm:t>
    </dgm:pt>
    <dgm:pt modelId="{01585D5B-D9EF-4546-93EE-AC63CBD388EA}">
      <dgm:prSet custT="1"/>
      <dgm:spPr>
        <a:solidFill>
          <a:schemeClr val="accent3">
            <a:lumMod val="40000"/>
            <a:lumOff val="6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endParaRPr lang="en-IN"/>
        </a:p>
      </dgm:t>
    </dgm:pt>
    <dgm:pt modelId="{62FB6D47-E07A-47B1-B21F-C76D605CCAD0}" type="parTrans" cxnId="{8D91CDD4-E1BD-4782-A559-36D21C18F121}">
      <dgm:prSet/>
      <dgm:spPr/>
      <dgm:t>
        <a:bodyPr/>
        <a:lstStyle/>
        <a:p>
          <a:endParaRPr lang="en-IN"/>
        </a:p>
      </dgm:t>
    </dgm:pt>
    <dgm:pt modelId="{3DE60044-6E63-4CDA-8990-7986E1FF20DC}" type="sibTrans" cxnId="{8D91CDD4-E1BD-4782-A559-36D21C18F121}">
      <dgm:prSet/>
      <dgm:spPr/>
      <dgm:t>
        <a:bodyPr/>
        <a:lstStyle/>
        <a:p>
          <a:endParaRPr lang="en-IN"/>
        </a:p>
      </dgm:t>
    </dgm:pt>
    <dgm:pt modelId="{0B1087E2-8BA2-4308-961C-65F0A0C3F49D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dirty="0"/>
            <a:t>Any hotel will use this framework.</a:t>
          </a:r>
        </a:p>
      </dgm:t>
    </dgm:pt>
    <dgm:pt modelId="{676CEC2B-1F0B-4A33-9232-BC77EDA53067}" type="parTrans" cxnId="{A5F055D9-2636-4FA6-BCEB-4D5734D1E60D}">
      <dgm:prSet/>
      <dgm:spPr/>
      <dgm:t>
        <a:bodyPr/>
        <a:lstStyle/>
        <a:p>
          <a:endParaRPr lang="en-IN"/>
        </a:p>
      </dgm:t>
    </dgm:pt>
    <dgm:pt modelId="{BC51B783-9474-4140-B525-9B5862C4A7C4}" type="sibTrans" cxnId="{A5F055D9-2636-4FA6-BCEB-4D5734D1E60D}">
      <dgm:prSet/>
      <dgm:spPr/>
      <dgm:t>
        <a:bodyPr/>
        <a:lstStyle/>
        <a:p>
          <a:endParaRPr lang="en-IN"/>
        </a:p>
      </dgm:t>
    </dgm:pt>
    <dgm:pt modelId="{07D956F3-638F-447B-A898-878ECCF4B16A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dirty="0"/>
            <a:t>Highly Interactive &amp; Instance Response</a:t>
          </a:r>
        </a:p>
      </dgm:t>
    </dgm:pt>
    <dgm:pt modelId="{309369B4-9561-41FA-9353-74C3F159678B}" type="parTrans" cxnId="{A5AC258F-EF2F-4211-A4C0-09B918229F2F}">
      <dgm:prSet/>
      <dgm:spPr/>
      <dgm:t>
        <a:bodyPr/>
        <a:lstStyle/>
        <a:p>
          <a:endParaRPr lang="en-IN"/>
        </a:p>
      </dgm:t>
    </dgm:pt>
    <dgm:pt modelId="{0CA062BD-8C75-4C26-BBB6-5C5426D8230A}" type="sibTrans" cxnId="{A5AC258F-EF2F-4211-A4C0-09B918229F2F}">
      <dgm:prSet/>
      <dgm:spPr/>
      <dgm:t>
        <a:bodyPr/>
        <a:lstStyle/>
        <a:p>
          <a:endParaRPr lang="en-IN"/>
        </a:p>
      </dgm:t>
    </dgm:pt>
    <dgm:pt modelId="{CD22D95A-398C-44E5-9E58-523FBAC29D0D}" type="pres">
      <dgm:prSet presAssocID="{6A70FD8F-0050-42E3-8B3A-6ED7CFB9852E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FCE7BFF-7F11-48DA-A90E-CE47688EA2E1}" type="pres">
      <dgm:prSet presAssocID="{8DB5D7D5-6A1C-4ABC-8850-759A9D876047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4A1BD230-A088-48BA-B16A-992124076024}" type="pres">
      <dgm:prSet presAssocID="{0B1087E2-8BA2-4308-961C-65F0A0C3F49D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D135A63C-6F3D-4628-B26C-304ADEBE68AA}" type="pres">
      <dgm:prSet presAssocID="{07D956F3-638F-447B-A898-878ECCF4B16A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4D0A5B5E-C707-43D6-A58A-DEC8B13D43B2}" type="pres">
      <dgm:prSet presAssocID="{C5146535-FD3D-4589-98A3-623B8DA4B8DB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14CCDDFD-6045-49A1-B3ED-5F3FF1333D35}" type="pres">
      <dgm:prSet presAssocID="{09C152DA-7620-4852-8162-A77EC3609F3F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16F1D134-5D07-44B7-B56C-018A45EF5B24}" type="presOf" srcId="{0B1087E2-8BA2-4308-961C-65F0A0C3F49D}" destId="{4A1BD230-A088-48BA-B16A-992124076024}" srcOrd="0" destOrd="0" presId="urn:microsoft.com/office/officeart/2009/3/layout/IncreasingArrowsProcess"/>
    <dgm:cxn modelId="{13984E44-5554-4C17-B7C4-98A2DCA8BD2B}" type="presOf" srcId="{09C152DA-7620-4852-8162-A77EC3609F3F}" destId="{14CCDDFD-6045-49A1-B3ED-5F3FF1333D35}" srcOrd="0" destOrd="0" presId="urn:microsoft.com/office/officeart/2009/3/layout/IncreasingArrowsProcess"/>
    <dgm:cxn modelId="{48BAF045-2AAC-47C0-9AB1-EEA3890673BC}" type="presOf" srcId="{C5146535-FD3D-4589-98A3-623B8DA4B8DB}" destId="{4D0A5B5E-C707-43D6-A58A-DEC8B13D43B2}" srcOrd="0" destOrd="0" presId="urn:microsoft.com/office/officeart/2009/3/layout/IncreasingArrowsProcess"/>
    <dgm:cxn modelId="{7E212C4F-57AC-4841-A14A-5C3843195150}" type="presOf" srcId="{6A70FD8F-0050-42E3-8B3A-6ED7CFB9852E}" destId="{CD22D95A-398C-44E5-9E58-523FBAC29D0D}" srcOrd="0" destOrd="0" presId="urn:microsoft.com/office/officeart/2009/3/layout/IncreasingArrowsProcess"/>
    <dgm:cxn modelId="{F4CDB47B-B871-4940-A32F-E4F4021B66D9}" type="presOf" srcId="{8DB5D7D5-6A1C-4ABC-8850-759A9D876047}" destId="{9FCE7BFF-7F11-48DA-A90E-CE47688EA2E1}" srcOrd="0" destOrd="0" presId="urn:microsoft.com/office/officeart/2009/3/layout/IncreasingArrowsProcess"/>
    <dgm:cxn modelId="{8EBF857E-7408-4941-91E4-293B0F59EEF7}" srcId="{6A70FD8F-0050-42E3-8B3A-6ED7CFB9852E}" destId="{C5146535-FD3D-4589-98A3-623B8DA4B8DB}" srcOrd="3" destOrd="0" parTransId="{20848F78-EC70-4162-96CE-CC68006930F0}" sibTransId="{7A3CCAF8-AC3A-401E-AEDD-44BBC1AA9C31}"/>
    <dgm:cxn modelId="{23ECAC8B-17A4-4883-AA0E-06D66B7E788A}" srcId="{6A70FD8F-0050-42E3-8B3A-6ED7CFB9852E}" destId="{09C152DA-7620-4852-8162-A77EC3609F3F}" srcOrd="4" destOrd="0" parTransId="{9F6D14C0-6C82-4CBD-8D6D-B0E117B6F2ED}" sibTransId="{0AE8D36D-0F0F-4206-AE39-0A2D73987B68}"/>
    <dgm:cxn modelId="{A5AC258F-EF2F-4211-A4C0-09B918229F2F}" srcId="{6A70FD8F-0050-42E3-8B3A-6ED7CFB9852E}" destId="{07D956F3-638F-447B-A898-878ECCF4B16A}" srcOrd="2" destOrd="0" parTransId="{309369B4-9561-41FA-9353-74C3F159678B}" sibTransId="{0CA062BD-8C75-4C26-BBB6-5C5426D8230A}"/>
    <dgm:cxn modelId="{8D91CDD4-E1BD-4782-A559-36D21C18F121}" srcId="{6A70FD8F-0050-42E3-8B3A-6ED7CFB9852E}" destId="{01585D5B-D9EF-4546-93EE-AC63CBD388EA}" srcOrd="5" destOrd="0" parTransId="{62FB6D47-E07A-47B1-B21F-C76D605CCAD0}" sibTransId="{3DE60044-6E63-4CDA-8990-7986E1FF20DC}"/>
    <dgm:cxn modelId="{A5F055D9-2636-4FA6-BCEB-4D5734D1E60D}" srcId="{6A70FD8F-0050-42E3-8B3A-6ED7CFB9852E}" destId="{0B1087E2-8BA2-4308-961C-65F0A0C3F49D}" srcOrd="1" destOrd="0" parTransId="{676CEC2B-1F0B-4A33-9232-BC77EDA53067}" sibTransId="{BC51B783-9474-4140-B525-9B5862C4A7C4}"/>
    <dgm:cxn modelId="{C5202EE1-10E9-4076-9D55-9E0CF8B152AF}" srcId="{6A70FD8F-0050-42E3-8B3A-6ED7CFB9852E}" destId="{8DB5D7D5-6A1C-4ABC-8850-759A9D876047}" srcOrd="0" destOrd="0" parTransId="{D8874F40-D7B0-41DE-BB6F-A6014FEAB2D7}" sibTransId="{BD6E0A2E-99C8-4F5A-971A-CD211D1099FF}"/>
    <dgm:cxn modelId="{0F13B8F8-DFD4-4DB7-97FA-5F629BDF219B}" type="presOf" srcId="{07D956F3-638F-447B-A898-878ECCF4B16A}" destId="{D135A63C-6F3D-4628-B26C-304ADEBE68AA}" srcOrd="0" destOrd="0" presId="urn:microsoft.com/office/officeart/2009/3/layout/IncreasingArrowsProcess"/>
    <dgm:cxn modelId="{9D18EF5B-F691-47F9-8452-DA1D14FF28C3}" type="presParOf" srcId="{CD22D95A-398C-44E5-9E58-523FBAC29D0D}" destId="{9FCE7BFF-7F11-48DA-A90E-CE47688EA2E1}" srcOrd="0" destOrd="0" presId="urn:microsoft.com/office/officeart/2009/3/layout/IncreasingArrowsProcess"/>
    <dgm:cxn modelId="{CB9F55E8-90DD-452D-89C6-1239702C1E06}" type="presParOf" srcId="{CD22D95A-398C-44E5-9E58-523FBAC29D0D}" destId="{4A1BD230-A088-48BA-B16A-992124076024}" srcOrd="1" destOrd="0" presId="urn:microsoft.com/office/officeart/2009/3/layout/IncreasingArrowsProcess"/>
    <dgm:cxn modelId="{71672604-F2E8-413F-AE4F-7995BF0C281B}" type="presParOf" srcId="{CD22D95A-398C-44E5-9E58-523FBAC29D0D}" destId="{D135A63C-6F3D-4628-B26C-304ADEBE68AA}" srcOrd="2" destOrd="0" presId="urn:microsoft.com/office/officeart/2009/3/layout/IncreasingArrowsProcess"/>
    <dgm:cxn modelId="{111D57A6-74D8-42F7-BBD4-D8A38285B361}" type="presParOf" srcId="{CD22D95A-398C-44E5-9E58-523FBAC29D0D}" destId="{4D0A5B5E-C707-43D6-A58A-DEC8B13D43B2}" srcOrd="3" destOrd="0" presId="urn:microsoft.com/office/officeart/2009/3/layout/IncreasingArrowsProcess"/>
    <dgm:cxn modelId="{73885BC4-309A-4E85-AFEA-1000C019A57C}" type="presParOf" srcId="{CD22D95A-398C-44E5-9E58-523FBAC29D0D}" destId="{14CCDDFD-6045-49A1-B3ED-5F3FF1333D35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DBC194-6F83-49F3-9E27-92418EC1F78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9F634-9357-42F7-B127-C0D6D60D1131}">
      <dgm:prSet/>
      <dgm:spPr>
        <a:solidFill>
          <a:schemeClr val="bg2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IN" dirty="0"/>
            <a:t>Future Scope</a:t>
          </a:r>
        </a:p>
      </dgm:t>
    </dgm:pt>
    <dgm:pt modelId="{F1B7DFF5-41E2-4FA4-90BB-FAC708F24992}" type="parTrans" cxnId="{4552CFDD-39CF-4662-A4A3-FB5A1C202358}">
      <dgm:prSet/>
      <dgm:spPr/>
      <dgm:t>
        <a:bodyPr/>
        <a:lstStyle/>
        <a:p>
          <a:endParaRPr lang="en-IN"/>
        </a:p>
      </dgm:t>
    </dgm:pt>
    <dgm:pt modelId="{5A75A852-9243-4E09-9AEC-15BE5713DD7C}" type="sibTrans" cxnId="{4552CFDD-39CF-4662-A4A3-FB5A1C202358}">
      <dgm:prSet/>
      <dgm:spPr/>
      <dgm:t>
        <a:bodyPr/>
        <a:lstStyle/>
        <a:p>
          <a:endParaRPr lang="en-IN"/>
        </a:p>
      </dgm:t>
    </dgm:pt>
    <dgm:pt modelId="{6462D4CA-C40F-4A38-907D-C24D9256A579}">
      <dgm:prSet/>
      <dgm:spPr>
        <a:solidFill>
          <a:schemeClr val="bg2">
            <a:lumMod val="60000"/>
            <a:lumOff val="40000"/>
          </a:schemeClr>
        </a:solidFill>
        <a:ln>
          <a:solidFill>
            <a:schemeClr val="accent1"/>
          </a:solidFill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IN" dirty="0"/>
            <a:t>Conclusion</a:t>
          </a:r>
        </a:p>
      </dgm:t>
    </dgm:pt>
    <dgm:pt modelId="{7391EB34-4FC1-4B95-A014-0A925971E462}" type="parTrans" cxnId="{FEF5FA74-CB40-4B1A-A1C1-948F75BEF00D}">
      <dgm:prSet/>
      <dgm:spPr/>
      <dgm:t>
        <a:bodyPr/>
        <a:lstStyle/>
        <a:p>
          <a:endParaRPr lang="en-IN"/>
        </a:p>
      </dgm:t>
    </dgm:pt>
    <dgm:pt modelId="{288174EA-E0CF-474D-86D9-362EFA11057A}" type="sibTrans" cxnId="{FEF5FA74-CB40-4B1A-A1C1-948F75BEF00D}">
      <dgm:prSet/>
      <dgm:spPr/>
      <dgm:t>
        <a:bodyPr/>
        <a:lstStyle/>
        <a:p>
          <a:endParaRPr lang="en-IN"/>
        </a:p>
      </dgm:t>
    </dgm:pt>
    <dgm:pt modelId="{6484E555-E35F-4F93-A537-BAECB6A788D9}">
      <dgm:prSet custT="1"/>
      <dgm:spPr/>
      <dgm:t>
        <a:bodyPr/>
        <a:lstStyle/>
        <a:p>
          <a:r>
            <a:rPr lang="en-IN" sz="2000" dirty="0"/>
            <a:t>This application can be easily implemented under various situation. We can add new features as and when require. </a:t>
          </a:r>
        </a:p>
      </dgm:t>
    </dgm:pt>
    <dgm:pt modelId="{E6D02C75-D956-464C-8C65-71277BD0D771}" type="parTrans" cxnId="{4765BF6A-35C8-49F6-BF33-30A7EEE21F88}">
      <dgm:prSet/>
      <dgm:spPr/>
      <dgm:t>
        <a:bodyPr/>
        <a:lstStyle/>
        <a:p>
          <a:endParaRPr lang="en-IN"/>
        </a:p>
      </dgm:t>
    </dgm:pt>
    <dgm:pt modelId="{929020A4-BFCD-4F31-96E5-D3EB0A8F1A6E}" type="sibTrans" cxnId="{4765BF6A-35C8-49F6-BF33-30A7EEE21F88}">
      <dgm:prSet/>
      <dgm:spPr/>
      <dgm:t>
        <a:bodyPr/>
        <a:lstStyle/>
        <a:p>
          <a:endParaRPr lang="en-IN"/>
        </a:p>
      </dgm:t>
    </dgm:pt>
    <dgm:pt modelId="{B42366B8-EE11-44EC-B199-66BF702D0EAC}">
      <dgm:prSet custT="1"/>
      <dgm:spPr/>
      <dgm:t>
        <a:bodyPr/>
        <a:lstStyle/>
        <a:p>
          <a:r>
            <a:rPr lang="en-IN" sz="2000" dirty="0"/>
            <a:t>Reusability is possible as &amp; when require in this application. Flexibility in all modules.</a:t>
          </a:r>
        </a:p>
      </dgm:t>
    </dgm:pt>
    <dgm:pt modelId="{CB8AB50B-3979-4144-BAC9-280E23616499}" type="parTrans" cxnId="{3B9FC43D-0DDA-47DC-B761-9B9A2302152F}">
      <dgm:prSet/>
      <dgm:spPr/>
      <dgm:t>
        <a:bodyPr/>
        <a:lstStyle/>
        <a:p>
          <a:endParaRPr lang="en-IN"/>
        </a:p>
      </dgm:t>
    </dgm:pt>
    <dgm:pt modelId="{3561B7B3-54FE-43AE-ACCC-778C1E397989}" type="sibTrans" cxnId="{3B9FC43D-0DDA-47DC-B761-9B9A2302152F}">
      <dgm:prSet/>
      <dgm:spPr/>
      <dgm:t>
        <a:bodyPr/>
        <a:lstStyle/>
        <a:p>
          <a:endParaRPr lang="en-IN"/>
        </a:p>
      </dgm:t>
    </dgm:pt>
    <dgm:pt modelId="{36BDB727-137C-4F48-A711-07D311948C52}">
      <dgm:prSet custT="1"/>
      <dgm:spPr/>
      <dgm:t>
        <a:bodyPr/>
        <a:lstStyle/>
        <a:p>
          <a:r>
            <a:rPr lang="en-IN" sz="2000" dirty="0"/>
            <a:t>This project developed using Angular as Frontend &amp; </a:t>
          </a:r>
          <a:r>
            <a:rPr lang="en-IN" sz="2000" dirty="0" err="1"/>
            <a:t>SpringBoot</a:t>
          </a:r>
          <a:r>
            <a:rPr lang="en-IN" sz="2000" dirty="0"/>
            <a:t> as Backend and MySQL Workbench as Database in Backend to computerize the process of Hotel Management.</a:t>
          </a:r>
        </a:p>
      </dgm:t>
    </dgm:pt>
    <dgm:pt modelId="{D5F8E0CF-1BA9-486D-B584-DD2E9579DE2D}" type="parTrans" cxnId="{2484E425-0CCE-4953-BD54-5472AB2E3E34}">
      <dgm:prSet/>
      <dgm:spPr/>
      <dgm:t>
        <a:bodyPr/>
        <a:lstStyle/>
        <a:p>
          <a:endParaRPr lang="en-IN"/>
        </a:p>
      </dgm:t>
    </dgm:pt>
    <dgm:pt modelId="{F95FE76A-D848-40CA-8D74-E38DAA6B27F5}" type="sibTrans" cxnId="{2484E425-0CCE-4953-BD54-5472AB2E3E34}">
      <dgm:prSet/>
      <dgm:spPr/>
      <dgm:t>
        <a:bodyPr/>
        <a:lstStyle/>
        <a:p>
          <a:endParaRPr lang="en-IN"/>
        </a:p>
      </dgm:t>
    </dgm:pt>
    <dgm:pt modelId="{B7E3B59F-F0B1-4510-8709-054598C86E20}" type="pres">
      <dgm:prSet presAssocID="{54DBC194-6F83-49F3-9E27-92418EC1F789}" presName="linearFlow" presStyleCnt="0">
        <dgm:presLayoutVars>
          <dgm:dir/>
          <dgm:animLvl val="lvl"/>
          <dgm:resizeHandles val="exact"/>
        </dgm:presLayoutVars>
      </dgm:prSet>
      <dgm:spPr/>
    </dgm:pt>
    <dgm:pt modelId="{78F13217-54CC-4097-83F6-3E2F4A5FAE8B}" type="pres">
      <dgm:prSet presAssocID="{3569F634-9357-42F7-B127-C0D6D60D1131}" presName="composite" presStyleCnt="0"/>
      <dgm:spPr/>
    </dgm:pt>
    <dgm:pt modelId="{C4E5A580-1B3A-440D-97F9-39295663FF95}" type="pres">
      <dgm:prSet presAssocID="{3569F634-9357-42F7-B127-C0D6D60D1131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71B29145-C27A-4A0D-8C25-77BA0949E4ED}" type="pres">
      <dgm:prSet presAssocID="{3569F634-9357-42F7-B127-C0D6D60D1131}" presName="descendantText" presStyleLbl="alignAcc1" presStyleIdx="0" presStyleCnt="2">
        <dgm:presLayoutVars>
          <dgm:bulletEnabled val="1"/>
        </dgm:presLayoutVars>
      </dgm:prSet>
      <dgm:spPr/>
    </dgm:pt>
    <dgm:pt modelId="{9D9AE2AF-E92E-4328-91CC-47C24C7D46E9}" type="pres">
      <dgm:prSet presAssocID="{5A75A852-9243-4E09-9AEC-15BE5713DD7C}" presName="sp" presStyleCnt="0"/>
      <dgm:spPr/>
    </dgm:pt>
    <dgm:pt modelId="{118F84CB-AFDE-41BC-BCE4-42489D1BD66C}" type="pres">
      <dgm:prSet presAssocID="{6462D4CA-C40F-4A38-907D-C24D9256A579}" presName="composite" presStyleCnt="0"/>
      <dgm:spPr/>
    </dgm:pt>
    <dgm:pt modelId="{23E8640E-FE58-400C-ACE6-8907DB43BF9A}" type="pres">
      <dgm:prSet presAssocID="{6462D4CA-C40F-4A38-907D-C24D9256A579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952149C1-C856-45A0-B6BD-640E8EE0A8E9}" type="pres">
      <dgm:prSet presAssocID="{6462D4CA-C40F-4A38-907D-C24D9256A579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54D4121C-ED76-4C26-91B0-5E0C0A588370}" type="presOf" srcId="{6462D4CA-C40F-4A38-907D-C24D9256A579}" destId="{23E8640E-FE58-400C-ACE6-8907DB43BF9A}" srcOrd="0" destOrd="0" presId="urn:microsoft.com/office/officeart/2005/8/layout/chevron2"/>
    <dgm:cxn modelId="{2484E425-0CCE-4953-BD54-5472AB2E3E34}" srcId="{6462D4CA-C40F-4A38-907D-C24D9256A579}" destId="{36BDB727-137C-4F48-A711-07D311948C52}" srcOrd="0" destOrd="0" parTransId="{D5F8E0CF-1BA9-486D-B584-DD2E9579DE2D}" sibTransId="{F95FE76A-D848-40CA-8D74-E38DAA6B27F5}"/>
    <dgm:cxn modelId="{3B9FC43D-0DDA-47DC-B761-9B9A2302152F}" srcId="{3569F634-9357-42F7-B127-C0D6D60D1131}" destId="{B42366B8-EE11-44EC-B199-66BF702D0EAC}" srcOrd="1" destOrd="0" parTransId="{CB8AB50B-3979-4144-BAC9-280E23616499}" sibTransId="{3561B7B3-54FE-43AE-ACCC-778C1E397989}"/>
    <dgm:cxn modelId="{4765BF6A-35C8-49F6-BF33-30A7EEE21F88}" srcId="{3569F634-9357-42F7-B127-C0D6D60D1131}" destId="{6484E555-E35F-4F93-A537-BAECB6A788D9}" srcOrd="0" destOrd="0" parTransId="{E6D02C75-D956-464C-8C65-71277BD0D771}" sibTransId="{929020A4-BFCD-4F31-96E5-D3EB0A8F1A6E}"/>
    <dgm:cxn modelId="{BA5D224F-BBD0-49DC-BD76-767FE2E76AF6}" type="presOf" srcId="{B42366B8-EE11-44EC-B199-66BF702D0EAC}" destId="{71B29145-C27A-4A0D-8C25-77BA0949E4ED}" srcOrd="0" destOrd="1" presId="urn:microsoft.com/office/officeart/2005/8/layout/chevron2"/>
    <dgm:cxn modelId="{FEF5FA74-CB40-4B1A-A1C1-948F75BEF00D}" srcId="{54DBC194-6F83-49F3-9E27-92418EC1F789}" destId="{6462D4CA-C40F-4A38-907D-C24D9256A579}" srcOrd="1" destOrd="0" parTransId="{7391EB34-4FC1-4B95-A014-0A925971E462}" sibTransId="{288174EA-E0CF-474D-86D9-362EFA11057A}"/>
    <dgm:cxn modelId="{4F11FE87-C91D-4C9F-8F19-A60856983D2D}" type="presOf" srcId="{3569F634-9357-42F7-B127-C0D6D60D1131}" destId="{C4E5A580-1B3A-440D-97F9-39295663FF95}" srcOrd="0" destOrd="0" presId="urn:microsoft.com/office/officeart/2005/8/layout/chevron2"/>
    <dgm:cxn modelId="{163A3397-9BF2-4A31-8F5E-6727E3035291}" type="presOf" srcId="{36BDB727-137C-4F48-A711-07D311948C52}" destId="{952149C1-C856-45A0-B6BD-640E8EE0A8E9}" srcOrd="0" destOrd="0" presId="urn:microsoft.com/office/officeart/2005/8/layout/chevron2"/>
    <dgm:cxn modelId="{575BD7A8-F7CA-415F-98BA-FB8329194A1D}" type="presOf" srcId="{54DBC194-6F83-49F3-9E27-92418EC1F789}" destId="{B7E3B59F-F0B1-4510-8709-054598C86E20}" srcOrd="0" destOrd="0" presId="urn:microsoft.com/office/officeart/2005/8/layout/chevron2"/>
    <dgm:cxn modelId="{859EC0AA-74D3-4AD7-9144-0BDD9E283652}" type="presOf" srcId="{6484E555-E35F-4F93-A537-BAECB6A788D9}" destId="{71B29145-C27A-4A0D-8C25-77BA0949E4ED}" srcOrd="0" destOrd="0" presId="urn:microsoft.com/office/officeart/2005/8/layout/chevron2"/>
    <dgm:cxn modelId="{4552CFDD-39CF-4662-A4A3-FB5A1C202358}" srcId="{54DBC194-6F83-49F3-9E27-92418EC1F789}" destId="{3569F634-9357-42F7-B127-C0D6D60D1131}" srcOrd="0" destOrd="0" parTransId="{F1B7DFF5-41E2-4FA4-90BB-FAC708F24992}" sibTransId="{5A75A852-9243-4E09-9AEC-15BE5713DD7C}"/>
    <dgm:cxn modelId="{93C25552-3A38-4B29-A83B-E1885C51F05A}" type="presParOf" srcId="{B7E3B59F-F0B1-4510-8709-054598C86E20}" destId="{78F13217-54CC-4097-83F6-3E2F4A5FAE8B}" srcOrd="0" destOrd="0" presId="urn:microsoft.com/office/officeart/2005/8/layout/chevron2"/>
    <dgm:cxn modelId="{048995F6-B92B-4C18-92A9-862C73106BF1}" type="presParOf" srcId="{78F13217-54CC-4097-83F6-3E2F4A5FAE8B}" destId="{C4E5A580-1B3A-440D-97F9-39295663FF95}" srcOrd="0" destOrd="0" presId="urn:microsoft.com/office/officeart/2005/8/layout/chevron2"/>
    <dgm:cxn modelId="{7A7CFA77-F0B6-4C2D-9F44-7ECEA9F8BC48}" type="presParOf" srcId="{78F13217-54CC-4097-83F6-3E2F4A5FAE8B}" destId="{71B29145-C27A-4A0D-8C25-77BA0949E4ED}" srcOrd="1" destOrd="0" presId="urn:microsoft.com/office/officeart/2005/8/layout/chevron2"/>
    <dgm:cxn modelId="{0D7A8175-0AD4-4891-993C-DC28DB34D428}" type="presParOf" srcId="{B7E3B59F-F0B1-4510-8709-054598C86E20}" destId="{9D9AE2AF-E92E-4328-91CC-47C24C7D46E9}" srcOrd="1" destOrd="0" presId="urn:microsoft.com/office/officeart/2005/8/layout/chevron2"/>
    <dgm:cxn modelId="{E3790F24-EAAC-4518-9BC9-C1ED93E87E2B}" type="presParOf" srcId="{B7E3B59F-F0B1-4510-8709-054598C86E20}" destId="{118F84CB-AFDE-41BC-BCE4-42489D1BD66C}" srcOrd="2" destOrd="0" presId="urn:microsoft.com/office/officeart/2005/8/layout/chevron2"/>
    <dgm:cxn modelId="{F301C76E-D63A-4715-8272-EDAC803BF799}" type="presParOf" srcId="{118F84CB-AFDE-41BC-BCE4-42489D1BD66C}" destId="{23E8640E-FE58-400C-ACE6-8907DB43BF9A}" srcOrd="0" destOrd="0" presId="urn:microsoft.com/office/officeart/2005/8/layout/chevron2"/>
    <dgm:cxn modelId="{851D0ADD-9C88-4240-8CF0-3873F73F5479}" type="presParOf" srcId="{118F84CB-AFDE-41BC-BCE4-42489D1BD66C}" destId="{952149C1-C856-45A0-B6BD-640E8EE0A8E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DBC194-6F83-49F3-9E27-92418EC1F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94AFF6-9B8A-45FC-8014-4E2EC641CB64}">
      <dgm:prSet custT="1"/>
      <dgm:spPr/>
      <dgm:t>
        <a:bodyPr/>
        <a:lstStyle/>
        <a:p>
          <a:r>
            <a:rPr lang="en-US" sz="3000" b="0" i="0" baseline="0" dirty="0"/>
            <a:t>Source Code on my GitHub repository:</a:t>
          </a:r>
        </a:p>
        <a:p>
          <a:r>
            <a:rPr lang="en-US" sz="3000" b="0" i="0" baseline="0" dirty="0"/>
            <a:t>“</a:t>
          </a:r>
          <a:r>
            <a:rPr lang="en-IN" sz="3000" b="0" i="0" baseline="0" dirty="0"/>
            <a:t>https://github.com/Moni1311/</a:t>
          </a:r>
          <a:r>
            <a:rPr lang="en-US" sz="3000" b="0" i="0" baseline="0" dirty="0"/>
            <a:t>”</a:t>
          </a:r>
        </a:p>
      </dgm:t>
    </dgm:pt>
    <dgm:pt modelId="{0DED0A36-2ADC-44C0-BEDE-78303FC27CF3}" type="parTrans" cxnId="{D46CB873-7214-474E-9859-1F341EA6EB5E}">
      <dgm:prSet/>
      <dgm:spPr/>
      <dgm:t>
        <a:bodyPr/>
        <a:lstStyle/>
        <a:p>
          <a:endParaRPr lang="en-IN"/>
        </a:p>
      </dgm:t>
    </dgm:pt>
    <dgm:pt modelId="{9E629046-AFCC-44DB-A8EB-474932C29D78}" type="sibTrans" cxnId="{D46CB873-7214-474E-9859-1F341EA6EB5E}">
      <dgm:prSet/>
      <dgm:spPr/>
      <dgm:t>
        <a:bodyPr/>
        <a:lstStyle/>
        <a:p>
          <a:endParaRPr lang="en-IN"/>
        </a:p>
      </dgm:t>
    </dgm:pt>
    <dgm:pt modelId="{2B5D4871-4858-4363-A71C-59712870DBE0}" type="pres">
      <dgm:prSet presAssocID="{54DBC194-6F83-49F3-9E27-92418EC1F789}" presName="Name0" presStyleCnt="0">
        <dgm:presLayoutVars>
          <dgm:dir/>
          <dgm:resizeHandles val="exact"/>
        </dgm:presLayoutVars>
      </dgm:prSet>
      <dgm:spPr/>
    </dgm:pt>
    <dgm:pt modelId="{6A60EFA6-3912-46B2-9468-4E78A469D2A4}" type="pres">
      <dgm:prSet presAssocID="{B794AFF6-9B8A-45FC-8014-4E2EC641CB64}" presName="node" presStyleLbl="node1" presStyleIdx="0" presStyleCnt="1" custLinFactNeighborX="-307" custLinFactNeighborY="-487">
        <dgm:presLayoutVars>
          <dgm:bulletEnabled val="1"/>
        </dgm:presLayoutVars>
      </dgm:prSet>
      <dgm:spPr/>
    </dgm:pt>
  </dgm:ptLst>
  <dgm:cxnLst>
    <dgm:cxn modelId="{D46CB873-7214-474E-9859-1F341EA6EB5E}" srcId="{54DBC194-6F83-49F3-9E27-92418EC1F789}" destId="{B794AFF6-9B8A-45FC-8014-4E2EC641CB64}" srcOrd="0" destOrd="0" parTransId="{0DED0A36-2ADC-44C0-BEDE-78303FC27CF3}" sibTransId="{9E629046-AFCC-44DB-A8EB-474932C29D78}"/>
    <dgm:cxn modelId="{64BA4778-8CC6-47D5-ACAC-EEE830E6F2C7}" type="presOf" srcId="{54DBC194-6F83-49F3-9E27-92418EC1F789}" destId="{2B5D4871-4858-4363-A71C-59712870DBE0}" srcOrd="0" destOrd="0" presId="urn:microsoft.com/office/officeart/2005/8/layout/process1"/>
    <dgm:cxn modelId="{6C61BCF0-65B3-4BAE-B54B-857EF36EB356}" type="presOf" srcId="{B794AFF6-9B8A-45FC-8014-4E2EC641CB64}" destId="{6A60EFA6-3912-46B2-9468-4E78A469D2A4}" srcOrd="0" destOrd="0" presId="urn:microsoft.com/office/officeart/2005/8/layout/process1"/>
    <dgm:cxn modelId="{20B9AE7F-7095-4BD7-B617-B36219221B16}" type="presParOf" srcId="{2B5D4871-4858-4363-A71C-59712870DBE0}" destId="{6A60EFA6-3912-46B2-9468-4E78A469D2A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3382D-D299-45F6-8AB8-105AD3DFFF41}">
      <dsp:nvSpPr>
        <dsp:cNvPr id="0" name=""/>
        <dsp:cNvSpPr/>
      </dsp:nvSpPr>
      <dsp:spPr>
        <a:xfrm>
          <a:off x="10665516" y="2278089"/>
          <a:ext cx="1418229" cy="141884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solidFill>
            <a:schemeClr val="accent3">
              <a:lumMod val="50000"/>
            </a:schemeClr>
          </a:solidFill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CDCB03-AE49-4561-938D-6B0BD54BFC00}">
      <dsp:nvSpPr>
        <dsp:cNvPr id="0" name=""/>
        <dsp:cNvSpPr/>
      </dsp:nvSpPr>
      <dsp:spPr>
        <a:xfrm>
          <a:off x="10712114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>
                  <a:lumMod val="95000"/>
                  <a:lumOff val="5000"/>
                </a:schemeClr>
              </a:solidFill>
            </a:rPr>
            <a:t>Angularjs</a:t>
          </a:r>
          <a:endParaRPr lang="en-US" sz="1600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0900892" y="2514604"/>
        <a:ext cx="946282" cy="945812"/>
      </dsp:txXfrm>
    </dsp:sp>
    <dsp:sp modelId="{22BA855E-F432-4BD2-B354-2E9F30C1E845}">
      <dsp:nvSpPr>
        <dsp:cNvPr id="0" name=""/>
        <dsp:cNvSpPr/>
      </dsp:nvSpPr>
      <dsp:spPr>
        <a:xfrm rot="2700000">
          <a:off x="9198162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913490-9BBB-47A4-8F37-33233B0A6388}">
      <dsp:nvSpPr>
        <dsp:cNvPr id="0" name=""/>
        <dsp:cNvSpPr/>
      </dsp:nvSpPr>
      <dsp:spPr>
        <a:xfrm>
          <a:off x="9246092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70125"/>
              <a:satOff val="5545"/>
              <a:lumOff val="-11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sz="1600" kern="1200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sz="1600" kern="1200" dirty="0">
              <a:solidFill>
                <a:schemeClr val="bg2">
                  <a:lumMod val="50000"/>
                </a:schemeClr>
              </a:solidFill>
            </a:rPr>
            <a:t> Data JPA(Hibernate)</a:t>
          </a:r>
          <a:endParaRPr lang="en-US" sz="1600" kern="1200" dirty="0"/>
        </a:p>
      </dsp:txBody>
      <dsp:txXfrm>
        <a:off x="9434871" y="2514604"/>
        <a:ext cx="946282" cy="945812"/>
      </dsp:txXfrm>
    </dsp:sp>
    <dsp:sp modelId="{1374F019-3ABE-46C2-AC6C-C2A54C06E16E}">
      <dsp:nvSpPr>
        <dsp:cNvPr id="0" name=""/>
        <dsp:cNvSpPr/>
      </dsp:nvSpPr>
      <dsp:spPr>
        <a:xfrm rot="2700000">
          <a:off x="7732141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D5F2F-1FF2-43EC-A353-2A2FB51EC1BD}">
      <dsp:nvSpPr>
        <dsp:cNvPr id="0" name=""/>
        <dsp:cNvSpPr/>
      </dsp:nvSpPr>
      <dsp:spPr>
        <a:xfrm>
          <a:off x="7780071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140250"/>
              <a:satOff val="11089"/>
              <a:lumOff val="-22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Java 8</a:t>
          </a:r>
          <a:endParaRPr lang="en-US" sz="1600" kern="1200" dirty="0"/>
        </a:p>
      </dsp:txBody>
      <dsp:txXfrm>
        <a:off x="7968850" y="2514604"/>
        <a:ext cx="946282" cy="945812"/>
      </dsp:txXfrm>
    </dsp:sp>
    <dsp:sp modelId="{2A907FE9-DC82-47DB-9131-2A828C8BC5DE}">
      <dsp:nvSpPr>
        <dsp:cNvPr id="0" name=""/>
        <dsp:cNvSpPr/>
      </dsp:nvSpPr>
      <dsp:spPr>
        <a:xfrm rot="2700000">
          <a:off x="6266119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213024-4889-4AC9-9A63-385408BD6DF7}">
      <dsp:nvSpPr>
        <dsp:cNvPr id="0" name=""/>
        <dsp:cNvSpPr/>
      </dsp:nvSpPr>
      <dsp:spPr>
        <a:xfrm>
          <a:off x="6314050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210375"/>
              <a:satOff val="16634"/>
              <a:lumOff val="-33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Nodejs</a:t>
          </a:r>
          <a:endParaRPr lang="en-US" sz="1600" kern="1200" dirty="0"/>
        </a:p>
      </dsp:txBody>
      <dsp:txXfrm>
        <a:off x="6502829" y="2514604"/>
        <a:ext cx="946282" cy="945812"/>
      </dsp:txXfrm>
    </dsp:sp>
    <dsp:sp modelId="{8D644EE1-4668-4D11-8FCB-6BFD693C9A1A}">
      <dsp:nvSpPr>
        <dsp:cNvPr id="0" name=""/>
        <dsp:cNvSpPr/>
      </dsp:nvSpPr>
      <dsp:spPr>
        <a:xfrm rot="2700000">
          <a:off x="4800098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4EE267-7949-4805-B850-4FA13DD84BEB}">
      <dsp:nvSpPr>
        <dsp:cNvPr id="0" name=""/>
        <dsp:cNvSpPr/>
      </dsp:nvSpPr>
      <dsp:spPr>
        <a:xfrm>
          <a:off x="4848029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280500"/>
              <a:satOff val="22178"/>
              <a:lumOff val="-44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50000"/>
                </a:schemeClr>
              </a:solidFill>
            </a:rPr>
            <a:t>Maven 3.2+</a:t>
          </a:r>
          <a:endParaRPr lang="en-US" sz="1800" kern="1200" dirty="0"/>
        </a:p>
      </dsp:txBody>
      <dsp:txXfrm>
        <a:off x="5036808" y="2514604"/>
        <a:ext cx="946282" cy="945812"/>
      </dsp:txXfrm>
    </dsp:sp>
    <dsp:sp modelId="{814EBDB1-1561-4406-AFC7-69CC4D9783DA}">
      <dsp:nvSpPr>
        <dsp:cNvPr id="0" name=""/>
        <dsp:cNvSpPr/>
      </dsp:nvSpPr>
      <dsp:spPr>
        <a:xfrm rot="2700000">
          <a:off x="3334077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66A30-A619-49E4-B3C3-A77C6AB26631}">
      <dsp:nvSpPr>
        <dsp:cNvPr id="0" name=""/>
        <dsp:cNvSpPr/>
      </dsp:nvSpPr>
      <dsp:spPr>
        <a:xfrm>
          <a:off x="3382008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350625"/>
              <a:satOff val="27723"/>
              <a:lumOff val="-56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bg1"/>
              </a:solidFill>
            </a:rPr>
            <a:t>MySql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70787" y="2514604"/>
        <a:ext cx="946282" cy="945812"/>
      </dsp:txXfrm>
    </dsp:sp>
    <dsp:sp modelId="{4F34DFF9-74BB-4283-8650-FBB43C6F5AED}">
      <dsp:nvSpPr>
        <dsp:cNvPr id="0" name=""/>
        <dsp:cNvSpPr/>
      </dsp:nvSpPr>
      <dsp:spPr>
        <a:xfrm rot="2700000">
          <a:off x="1868056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FA20B7-F109-4C09-83F4-5308CFD109AE}">
      <dsp:nvSpPr>
        <dsp:cNvPr id="0" name=""/>
        <dsp:cNvSpPr/>
      </dsp:nvSpPr>
      <dsp:spPr>
        <a:xfrm>
          <a:off x="1915987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420750"/>
              <a:satOff val="33267"/>
              <a:lumOff val="-67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sz="1600" kern="1200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sz="1600" kern="1200" dirty="0">
              <a:solidFill>
                <a:schemeClr val="bg2">
                  <a:lumMod val="50000"/>
                </a:schemeClr>
              </a:solidFill>
            </a:rPr>
            <a:t> Boot Framework 5.1.4</a:t>
          </a:r>
          <a:endParaRPr lang="en-US" sz="1600" kern="1200" dirty="0"/>
        </a:p>
      </dsp:txBody>
      <dsp:txXfrm>
        <a:off x="2104766" y="2514604"/>
        <a:ext cx="946282" cy="945812"/>
      </dsp:txXfrm>
    </dsp:sp>
    <dsp:sp modelId="{D78D06BD-8434-49BA-841A-CF4B13C77FFF}">
      <dsp:nvSpPr>
        <dsp:cNvPr id="0" name=""/>
        <dsp:cNvSpPr/>
      </dsp:nvSpPr>
      <dsp:spPr>
        <a:xfrm rot="2700000">
          <a:off x="402035" y="2278133"/>
          <a:ext cx="1418506" cy="1418506"/>
        </a:xfrm>
        <a:prstGeom prst="teardrop">
          <a:avLst>
            <a:gd name="adj" fmla="val 1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65FD4E-7400-4682-9CE2-DA89666EAAF8}">
      <dsp:nvSpPr>
        <dsp:cNvPr id="0" name=""/>
        <dsp:cNvSpPr/>
      </dsp:nvSpPr>
      <dsp:spPr>
        <a:xfrm>
          <a:off x="449966" y="2325392"/>
          <a:ext cx="1323839" cy="13242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2">
                  <a:lumMod val="50000"/>
                </a:schemeClr>
              </a:solidFill>
            </a:rPr>
            <a:t>S</a:t>
          </a:r>
          <a:r>
            <a:rPr lang="en-IN" sz="2100" kern="1200" dirty="0" err="1">
              <a:solidFill>
                <a:schemeClr val="bg2">
                  <a:lumMod val="50000"/>
                </a:schemeClr>
              </a:solidFill>
            </a:rPr>
            <a:t>pring</a:t>
          </a:r>
          <a:r>
            <a:rPr lang="en-IN" sz="2100" kern="1200" dirty="0">
              <a:solidFill>
                <a:schemeClr val="bg2">
                  <a:lumMod val="50000"/>
                </a:schemeClr>
              </a:solidFill>
            </a:rPr>
            <a:t> Boot 2.2.6+</a:t>
          </a:r>
          <a:endParaRPr lang="en-US" sz="2100" kern="1200" dirty="0"/>
        </a:p>
      </dsp:txBody>
      <dsp:txXfrm>
        <a:off x="638744" y="2514604"/>
        <a:ext cx="946282" cy="945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CE050-B52E-4206-8951-B24F3FF60DEF}">
      <dsp:nvSpPr>
        <dsp:cNvPr id="0" name=""/>
        <dsp:cNvSpPr/>
      </dsp:nvSpPr>
      <dsp:spPr>
        <a:xfrm>
          <a:off x="9154" y="2280614"/>
          <a:ext cx="1264858" cy="75891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View Templates</a:t>
          </a:r>
        </a:p>
      </dsp:txBody>
      <dsp:txXfrm>
        <a:off x="31382" y="2302842"/>
        <a:ext cx="1220402" cy="714459"/>
      </dsp:txXfrm>
    </dsp:sp>
    <dsp:sp modelId="{33BD95BF-73AF-4E0F-A98C-75EEA81921F6}">
      <dsp:nvSpPr>
        <dsp:cNvPr id="0" name=""/>
        <dsp:cNvSpPr/>
      </dsp:nvSpPr>
      <dsp:spPr>
        <a:xfrm>
          <a:off x="1400499" y="2503229"/>
          <a:ext cx="268150" cy="313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00499" y="2565966"/>
        <a:ext cx="187705" cy="188210"/>
      </dsp:txXfrm>
    </dsp:sp>
    <dsp:sp modelId="{4EE9CC6A-452C-4FF1-857A-E39BE18D4225}">
      <dsp:nvSpPr>
        <dsp:cNvPr id="0" name=""/>
        <dsp:cNvSpPr/>
      </dsp:nvSpPr>
      <dsp:spPr>
        <a:xfrm>
          <a:off x="1779956" y="2280614"/>
          <a:ext cx="1264858" cy="75891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Components</a:t>
          </a:r>
        </a:p>
      </dsp:txBody>
      <dsp:txXfrm>
        <a:off x="1802184" y="2302842"/>
        <a:ext cx="1220402" cy="714459"/>
      </dsp:txXfrm>
    </dsp:sp>
    <dsp:sp modelId="{42E1EAB1-06CD-4B50-BB93-793DD68B1963}">
      <dsp:nvSpPr>
        <dsp:cNvPr id="0" name=""/>
        <dsp:cNvSpPr/>
      </dsp:nvSpPr>
      <dsp:spPr>
        <a:xfrm>
          <a:off x="3171301" y="2503229"/>
          <a:ext cx="268150" cy="313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8175"/>
            <a:satOff val="7762"/>
            <a:lumOff val="-157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3171301" y="2565966"/>
        <a:ext cx="187705" cy="188210"/>
      </dsp:txXfrm>
    </dsp:sp>
    <dsp:sp modelId="{B853DDF4-B703-48C4-A3FF-8ACE10716B9E}">
      <dsp:nvSpPr>
        <dsp:cNvPr id="0" name=""/>
        <dsp:cNvSpPr/>
      </dsp:nvSpPr>
      <dsp:spPr>
        <a:xfrm>
          <a:off x="3550759" y="2280614"/>
          <a:ext cx="1264858" cy="758915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Services</a:t>
          </a:r>
        </a:p>
      </dsp:txBody>
      <dsp:txXfrm>
        <a:off x="3572987" y="2302842"/>
        <a:ext cx="1220402" cy="714459"/>
      </dsp:txXfrm>
    </dsp:sp>
    <dsp:sp modelId="{F0995865-2125-4240-BFAF-A9988216DEA2}">
      <dsp:nvSpPr>
        <dsp:cNvPr id="0" name=""/>
        <dsp:cNvSpPr/>
      </dsp:nvSpPr>
      <dsp:spPr>
        <a:xfrm rot="10800000" flipV="1">
          <a:off x="5174667" y="3241962"/>
          <a:ext cx="1558649" cy="3633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96350"/>
            <a:satOff val="15525"/>
            <a:lumOff val="-314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 rot="-10800000">
        <a:off x="5283670" y="3314631"/>
        <a:ext cx="1449646" cy="218006"/>
      </dsp:txXfrm>
    </dsp:sp>
    <dsp:sp modelId="{1ECFF7C3-9A45-4194-80CF-A5D0C3900F0F}">
      <dsp:nvSpPr>
        <dsp:cNvPr id="0" name=""/>
        <dsp:cNvSpPr/>
      </dsp:nvSpPr>
      <dsp:spPr>
        <a:xfrm>
          <a:off x="5321561" y="2130136"/>
          <a:ext cx="1264858" cy="1059870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HTTP Client</a:t>
          </a:r>
        </a:p>
      </dsp:txBody>
      <dsp:txXfrm>
        <a:off x="5352604" y="2161179"/>
        <a:ext cx="1202772" cy="997784"/>
      </dsp:txXfrm>
    </dsp:sp>
    <dsp:sp modelId="{161C239C-0599-49DB-AAA3-A1194BE158C1}">
      <dsp:nvSpPr>
        <dsp:cNvPr id="0" name=""/>
        <dsp:cNvSpPr/>
      </dsp:nvSpPr>
      <dsp:spPr>
        <a:xfrm>
          <a:off x="5047297" y="1789191"/>
          <a:ext cx="1737966" cy="340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94525"/>
            <a:satOff val="23287"/>
            <a:lumOff val="-47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5047297" y="1857380"/>
        <a:ext cx="1635683" cy="204566"/>
      </dsp:txXfrm>
    </dsp:sp>
    <dsp:sp modelId="{138B4480-4100-4BBB-ACFE-464A2839C957}">
      <dsp:nvSpPr>
        <dsp:cNvPr id="0" name=""/>
        <dsp:cNvSpPr/>
      </dsp:nvSpPr>
      <dsp:spPr>
        <a:xfrm>
          <a:off x="7092363" y="2280614"/>
          <a:ext cx="1264858" cy="758915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Spring Rest Controller</a:t>
          </a:r>
        </a:p>
      </dsp:txBody>
      <dsp:txXfrm>
        <a:off x="7114591" y="2302842"/>
        <a:ext cx="1220402" cy="714459"/>
      </dsp:txXfrm>
    </dsp:sp>
    <dsp:sp modelId="{74D59E6A-EC69-4514-8769-49FC96FE6525}">
      <dsp:nvSpPr>
        <dsp:cNvPr id="0" name=""/>
        <dsp:cNvSpPr/>
      </dsp:nvSpPr>
      <dsp:spPr>
        <a:xfrm>
          <a:off x="8483708" y="2503229"/>
          <a:ext cx="268150" cy="313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92700"/>
            <a:satOff val="31050"/>
            <a:lumOff val="-627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8483708" y="2565966"/>
        <a:ext cx="187705" cy="188210"/>
      </dsp:txXfrm>
    </dsp:sp>
    <dsp:sp modelId="{35EAFF48-DE59-4614-982C-8DE8EFA259B9}">
      <dsp:nvSpPr>
        <dsp:cNvPr id="0" name=""/>
        <dsp:cNvSpPr/>
      </dsp:nvSpPr>
      <dsp:spPr>
        <a:xfrm>
          <a:off x="8863166" y="2280614"/>
          <a:ext cx="1264858" cy="758915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Spring Data JPA</a:t>
          </a:r>
        </a:p>
      </dsp:txBody>
      <dsp:txXfrm>
        <a:off x="8885394" y="2302842"/>
        <a:ext cx="1220402" cy="714459"/>
      </dsp:txXfrm>
    </dsp:sp>
    <dsp:sp modelId="{9969D315-9E2F-4CEF-A9E8-4AE12865779C}">
      <dsp:nvSpPr>
        <dsp:cNvPr id="0" name=""/>
        <dsp:cNvSpPr/>
      </dsp:nvSpPr>
      <dsp:spPr>
        <a:xfrm>
          <a:off x="10123177" y="2156587"/>
          <a:ext cx="452334" cy="2710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90875"/>
            <a:satOff val="38812"/>
            <a:lumOff val="-784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0123177" y="2210796"/>
        <a:ext cx="371021" cy="162627"/>
      </dsp:txXfrm>
    </dsp:sp>
    <dsp:sp modelId="{D7BD9612-2220-4542-9F57-6043D076DE5C}">
      <dsp:nvSpPr>
        <dsp:cNvPr id="0" name=""/>
        <dsp:cNvSpPr/>
      </dsp:nvSpPr>
      <dsp:spPr>
        <a:xfrm>
          <a:off x="10633968" y="2280614"/>
          <a:ext cx="1264858" cy="758915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MySQL</a:t>
          </a:r>
        </a:p>
      </dsp:txBody>
      <dsp:txXfrm>
        <a:off x="10656196" y="2302842"/>
        <a:ext cx="1220402" cy="714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7F27-0E5D-4AFB-ACD6-B5A19E79EA42}">
      <dsp:nvSpPr>
        <dsp:cNvPr id="0" name=""/>
        <dsp:cNvSpPr/>
      </dsp:nvSpPr>
      <dsp:spPr>
        <a:xfrm>
          <a:off x="44780" y="-481682"/>
          <a:ext cx="2621139" cy="4901519"/>
        </a:xfrm>
        <a:prstGeom prst="rect">
          <a:avLst/>
        </a:prstGeom>
        <a:solidFill>
          <a:schemeClr val="accent3">
            <a:lumMod val="5000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bg1"/>
              </a:solidFill>
            </a:rPr>
            <a:t> </a:t>
          </a:r>
          <a:r>
            <a:rPr lang="en-US" sz="2000" b="0" i="0" kern="1200" baseline="0" dirty="0">
              <a:solidFill>
                <a:schemeClr val="bg1"/>
              </a:solidFill>
              <a:latin typeface="Bookman Old Style" panose="02050604050505020204" pitchFamily="18" charset="0"/>
            </a:rPr>
            <a:t>It </a:t>
          </a:r>
          <a:r>
            <a:rPr lang="en-US" sz="1800" b="0" i="0" kern="1200" baseline="0" dirty="0">
              <a:solidFill>
                <a:schemeClr val="bg1"/>
              </a:solidFill>
              <a:latin typeface="Bookman Old Style" panose="02050604050505020204" pitchFamily="18" charset="0"/>
            </a:rPr>
            <a:t>enables admin to add and edit customers records.</a:t>
          </a:r>
          <a:endParaRPr lang="en-US" sz="1800" kern="12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sp:txBody>
      <dsp:txXfrm>
        <a:off x="44780" y="1478925"/>
        <a:ext cx="2621139" cy="2940911"/>
      </dsp:txXfrm>
    </dsp:sp>
    <dsp:sp modelId="{975C752B-C37A-4BA6-A3AE-2202A141404A}">
      <dsp:nvSpPr>
        <dsp:cNvPr id="0" name=""/>
        <dsp:cNvSpPr/>
      </dsp:nvSpPr>
      <dsp:spPr>
        <a:xfrm>
          <a:off x="157894" y="580749"/>
          <a:ext cx="2313879" cy="111066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  <a:endParaRPr lang="en-US" sz="3200" kern="1200" dirty="0"/>
        </a:p>
      </dsp:txBody>
      <dsp:txXfrm>
        <a:off x="157894" y="580749"/>
        <a:ext cx="2313879" cy="1110662"/>
      </dsp:txXfrm>
    </dsp:sp>
    <dsp:sp modelId="{CAD62F17-E99D-4FEF-B376-961CA4CB20EB}">
      <dsp:nvSpPr>
        <dsp:cNvPr id="0" name=""/>
        <dsp:cNvSpPr/>
      </dsp:nvSpPr>
      <dsp:spPr>
        <a:xfrm>
          <a:off x="2842006" y="-481682"/>
          <a:ext cx="2416315" cy="4901519"/>
        </a:xfrm>
        <a:prstGeom prst="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kern="120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kern="120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kern="1200" dirty="0">
              <a:solidFill>
                <a:schemeClr val="bg1"/>
              </a:solidFill>
              <a:latin typeface="Bookman Old Style" panose="02050604050505020204" pitchFamily="18" charset="0"/>
            </a:rPr>
            <a:t>This module is created to delete any details.</a:t>
          </a:r>
          <a:endParaRPr lang="en-IN" sz="1600" b="0" i="0" kern="1200" dirty="0">
            <a:solidFill>
              <a:schemeClr val="bg1"/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sp:txBody>
      <dsp:txXfrm>
        <a:off x="2842006" y="1478925"/>
        <a:ext cx="2416315" cy="2940911"/>
      </dsp:txXfrm>
    </dsp:sp>
    <dsp:sp modelId="{E20811D6-E5D4-4C9E-AABF-9E0E1902CA2C}">
      <dsp:nvSpPr>
        <dsp:cNvPr id="0" name=""/>
        <dsp:cNvSpPr/>
      </dsp:nvSpPr>
      <dsp:spPr>
        <a:xfrm>
          <a:off x="3059152" y="580749"/>
          <a:ext cx="2313879" cy="111066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  <a:endParaRPr lang="en-US" sz="3200" kern="1200" dirty="0"/>
        </a:p>
      </dsp:txBody>
      <dsp:txXfrm>
        <a:off x="3059152" y="580749"/>
        <a:ext cx="2313879" cy="1110662"/>
      </dsp:txXfrm>
    </dsp:sp>
    <dsp:sp modelId="{33D77EB1-37D0-4FE9-8734-4F08B1EA0BDC}">
      <dsp:nvSpPr>
        <dsp:cNvPr id="0" name=""/>
        <dsp:cNvSpPr/>
      </dsp:nvSpPr>
      <dsp:spPr>
        <a:xfrm>
          <a:off x="5411940" y="-481682"/>
          <a:ext cx="2319849" cy="4901519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Fetch module</a:t>
          </a:r>
          <a:r>
            <a:rPr lang="en-IN" sz="2000" b="0" i="0" kern="120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kern="1200" baseline="0" dirty="0">
              <a:solidFill>
                <a:schemeClr val="bg1"/>
              </a:solidFill>
              <a:latin typeface="Bookman Old Style" panose="02050604050505020204" pitchFamily="18" charset="0"/>
            </a:rPr>
            <a:t>enables to view all status &amp; customers records easily.</a:t>
          </a:r>
          <a:r>
            <a:rPr lang="en-IN" sz="1600" b="0" i="0" kern="1200" baseline="0" dirty="0">
              <a:solidFill>
                <a:schemeClr val="bg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sp:txBody>
      <dsp:txXfrm>
        <a:off x="5411940" y="1478925"/>
        <a:ext cx="2319849" cy="2940911"/>
      </dsp:txXfrm>
    </dsp:sp>
    <dsp:sp modelId="{30E19A53-5686-4355-905D-993F8F905175}">
      <dsp:nvSpPr>
        <dsp:cNvPr id="0" name=""/>
        <dsp:cNvSpPr/>
      </dsp:nvSpPr>
      <dsp:spPr>
        <a:xfrm>
          <a:off x="5414925" y="744694"/>
          <a:ext cx="2313879" cy="78277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03</a:t>
          </a:r>
          <a:endParaRPr lang="en-IN" sz="3200" kern="1200" dirty="0"/>
        </a:p>
      </dsp:txBody>
      <dsp:txXfrm>
        <a:off x="5414925" y="744694"/>
        <a:ext cx="2313879" cy="782772"/>
      </dsp:txXfrm>
    </dsp:sp>
    <dsp:sp modelId="{0095D7F2-8608-43BD-9154-C360937F2AF9}">
      <dsp:nvSpPr>
        <dsp:cNvPr id="0" name=""/>
        <dsp:cNvSpPr/>
      </dsp:nvSpPr>
      <dsp:spPr>
        <a:xfrm>
          <a:off x="7916900" y="-481682"/>
          <a:ext cx="2313879" cy="49015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bg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solidFill>
                <a:schemeClr val="bg1"/>
              </a:solidFill>
              <a:latin typeface="Bookman Old Style" panose="02050604050505020204" pitchFamily="18" charset="0"/>
            </a:rPr>
            <a:t>It enables admin to add customer or book a room. </a:t>
          </a:r>
          <a:endParaRPr lang="en-IN" sz="1600" b="0" i="0" kern="1200" baseline="0" dirty="0">
            <a:solidFill>
              <a:schemeClr val="bg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sp:txBody>
      <dsp:txXfrm>
        <a:off x="7916900" y="1478925"/>
        <a:ext cx="2313879" cy="2940911"/>
      </dsp:txXfrm>
    </dsp:sp>
    <dsp:sp modelId="{5E4FB47B-E12B-4C76-A2DC-6185827678DE}">
      <dsp:nvSpPr>
        <dsp:cNvPr id="0" name=""/>
        <dsp:cNvSpPr/>
      </dsp:nvSpPr>
      <dsp:spPr>
        <a:xfrm>
          <a:off x="7916900" y="580749"/>
          <a:ext cx="2313879" cy="111066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04</a:t>
          </a:r>
        </a:p>
      </dsp:txBody>
      <dsp:txXfrm>
        <a:off x="7916900" y="580749"/>
        <a:ext cx="2313879" cy="11106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3C494-FAB6-4F9E-B692-57BF0FD42AA4}">
      <dsp:nvSpPr>
        <dsp:cNvPr id="0" name=""/>
        <dsp:cNvSpPr/>
      </dsp:nvSpPr>
      <dsp:spPr>
        <a:xfrm rot="5400000">
          <a:off x="-247578" y="325265"/>
          <a:ext cx="2057990" cy="144059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Front-End</a:t>
          </a:r>
        </a:p>
      </dsp:txBody>
      <dsp:txXfrm rot="-5400000">
        <a:off x="61121" y="736864"/>
        <a:ext cx="1440593" cy="617397"/>
      </dsp:txXfrm>
    </dsp:sp>
    <dsp:sp modelId="{5D5822F0-1FCC-4F6E-941D-4EC59887842B}">
      <dsp:nvSpPr>
        <dsp:cNvPr id="0" name=""/>
        <dsp:cNvSpPr/>
      </dsp:nvSpPr>
      <dsp:spPr>
        <a:xfrm rot="5400000">
          <a:off x="3824999" y="-2324022"/>
          <a:ext cx="1337694" cy="60041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VSCODE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Angular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Nodejs</a:t>
          </a:r>
        </a:p>
      </dsp:txBody>
      <dsp:txXfrm rot="-5400000">
        <a:off x="1491768" y="74510"/>
        <a:ext cx="5938856" cy="1207092"/>
      </dsp:txXfrm>
    </dsp:sp>
    <dsp:sp modelId="{F12B7D04-4DF6-4D2E-94DC-AF87DC88EFD5}">
      <dsp:nvSpPr>
        <dsp:cNvPr id="0" name=""/>
        <dsp:cNvSpPr/>
      </dsp:nvSpPr>
      <dsp:spPr>
        <a:xfrm rot="5400000">
          <a:off x="-325069" y="2281229"/>
          <a:ext cx="2225017" cy="1452637"/>
        </a:xfrm>
        <a:prstGeom prst="chevron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Back-End</a:t>
          </a:r>
        </a:p>
      </dsp:txBody>
      <dsp:txXfrm rot="-5400000">
        <a:off x="61122" y="2621358"/>
        <a:ext cx="1452637" cy="772380"/>
      </dsp:txXfrm>
    </dsp:sp>
    <dsp:sp modelId="{79BE2FA7-23F7-4954-827A-A8A584D849E5}">
      <dsp:nvSpPr>
        <dsp:cNvPr id="0" name=""/>
        <dsp:cNvSpPr/>
      </dsp:nvSpPr>
      <dsp:spPr>
        <a:xfrm rot="5400000">
          <a:off x="3812526" y="1744990"/>
          <a:ext cx="1302392" cy="5926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MySQL Workbench</a:t>
          </a:r>
          <a:endParaRPr lang="en-US" sz="2000" kern="1200" dirty="0"/>
        </a:p>
      </dsp:txBody>
      <dsp:txXfrm rot="-5400000">
        <a:off x="1500676" y="4120418"/>
        <a:ext cx="5862515" cy="1175236"/>
      </dsp:txXfrm>
    </dsp:sp>
    <dsp:sp modelId="{6EAE785E-5353-4351-B519-79CF720128C9}">
      <dsp:nvSpPr>
        <dsp:cNvPr id="0" name=""/>
        <dsp:cNvSpPr/>
      </dsp:nvSpPr>
      <dsp:spPr>
        <a:xfrm rot="5400000">
          <a:off x="-247578" y="4375168"/>
          <a:ext cx="2057990" cy="1440593"/>
        </a:xfrm>
        <a:prstGeom prst="chevron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DataBase</a:t>
          </a:r>
          <a:endParaRPr lang="en-US" sz="2300" kern="1200" dirty="0"/>
        </a:p>
      </dsp:txBody>
      <dsp:txXfrm rot="-5400000">
        <a:off x="61121" y="4786767"/>
        <a:ext cx="1440593" cy="617397"/>
      </dsp:txXfrm>
    </dsp:sp>
    <dsp:sp modelId="{863218D4-FFC4-4029-903D-88D2DF5302E1}">
      <dsp:nvSpPr>
        <dsp:cNvPr id="0" name=""/>
        <dsp:cNvSpPr/>
      </dsp:nvSpPr>
      <dsp:spPr>
        <a:xfrm rot="5400000">
          <a:off x="3741865" y="-370515"/>
          <a:ext cx="1589555" cy="60307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SPRINGBOOT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Hotel Controller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Hotel Service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Hotel Repository</a:t>
          </a:r>
        </a:p>
      </dsp:txBody>
      <dsp:txXfrm rot="-5400000">
        <a:off x="1521292" y="1927654"/>
        <a:ext cx="5953105" cy="1434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BA566-0132-48E0-BE2F-C58F6DE79630}">
      <dsp:nvSpPr>
        <dsp:cNvPr id="0" name=""/>
        <dsp:cNvSpPr/>
      </dsp:nvSpPr>
      <dsp:spPr>
        <a:xfrm>
          <a:off x="1109646" y="2296390"/>
          <a:ext cx="1722310" cy="1695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1155" y="0"/>
              </a:lnTo>
              <a:lnTo>
                <a:pt x="861155" y="1695656"/>
              </a:lnTo>
              <a:lnTo>
                <a:pt x="1722310" y="16956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1910378" y="3083795"/>
        <a:ext cx="120847" cy="120847"/>
      </dsp:txXfrm>
    </dsp:sp>
    <dsp:sp modelId="{F816C7B9-7E7F-4467-A48C-67C2402A93B9}">
      <dsp:nvSpPr>
        <dsp:cNvPr id="0" name=""/>
        <dsp:cNvSpPr/>
      </dsp:nvSpPr>
      <dsp:spPr>
        <a:xfrm>
          <a:off x="1109646" y="2296390"/>
          <a:ext cx="1659885" cy="609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9942" y="0"/>
              </a:lnTo>
              <a:lnTo>
                <a:pt x="829942" y="609251"/>
              </a:lnTo>
              <a:lnTo>
                <a:pt x="1659885" y="6092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895385" y="2556812"/>
        <a:ext cx="88408" cy="88408"/>
      </dsp:txXfrm>
    </dsp:sp>
    <dsp:sp modelId="{E211A4CC-25F1-49F8-B5F9-3907A5C2F33E}">
      <dsp:nvSpPr>
        <dsp:cNvPr id="0" name=""/>
        <dsp:cNvSpPr/>
      </dsp:nvSpPr>
      <dsp:spPr>
        <a:xfrm>
          <a:off x="1109646" y="1772595"/>
          <a:ext cx="1661716" cy="523795"/>
        </a:xfrm>
        <a:custGeom>
          <a:avLst/>
          <a:gdLst/>
          <a:ahLst/>
          <a:cxnLst/>
          <a:rect l="0" t="0" r="0" b="0"/>
          <a:pathLst>
            <a:path>
              <a:moveTo>
                <a:pt x="0" y="523795"/>
              </a:moveTo>
              <a:lnTo>
                <a:pt x="830858" y="523795"/>
              </a:lnTo>
              <a:lnTo>
                <a:pt x="830858" y="0"/>
              </a:lnTo>
              <a:lnTo>
                <a:pt x="1661716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896947" y="1990935"/>
        <a:ext cx="87115" cy="87115"/>
      </dsp:txXfrm>
    </dsp:sp>
    <dsp:sp modelId="{54407EA7-41E9-4E3B-92B3-6AC99C0AE8F9}">
      <dsp:nvSpPr>
        <dsp:cNvPr id="0" name=""/>
        <dsp:cNvSpPr/>
      </dsp:nvSpPr>
      <dsp:spPr>
        <a:xfrm>
          <a:off x="1109646" y="774770"/>
          <a:ext cx="1637302" cy="1521619"/>
        </a:xfrm>
        <a:custGeom>
          <a:avLst/>
          <a:gdLst/>
          <a:ahLst/>
          <a:cxnLst/>
          <a:rect l="0" t="0" r="0" b="0"/>
          <a:pathLst>
            <a:path>
              <a:moveTo>
                <a:pt x="0" y="1521619"/>
              </a:moveTo>
              <a:lnTo>
                <a:pt x="818651" y="1521619"/>
              </a:lnTo>
              <a:lnTo>
                <a:pt x="818651" y="0"/>
              </a:lnTo>
              <a:lnTo>
                <a:pt x="1637302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1872418" y="1479700"/>
        <a:ext cx="111759" cy="111759"/>
      </dsp:txXfrm>
    </dsp:sp>
    <dsp:sp modelId="{63481D7A-543A-4192-B55D-6925647289C2}">
      <dsp:nvSpPr>
        <dsp:cNvPr id="0" name=""/>
        <dsp:cNvSpPr/>
      </dsp:nvSpPr>
      <dsp:spPr>
        <a:xfrm rot="16200000">
          <a:off x="-1741565" y="1741569"/>
          <a:ext cx="4592781" cy="11096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Router</a:t>
          </a:r>
        </a:p>
      </dsp:txBody>
      <dsp:txXfrm>
        <a:off x="-1741565" y="1741569"/>
        <a:ext cx="4592781" cy="1109642"/>
      </dsp:txXfrm>
    </dsp:sp>
    <dsp:sp modelId="{0E6AC69D-48DD-4161-B8E7-8A803443AAA3}">
      <dsp:nvSpPr>
        <dsp:cNvPr id="0" name=""/>
        <dsp:cNvSpPr/>
      </dsp:nvSpPr>
      <dsp:spPr>
        <a:xfrm>
          <a:off x="2746949" y="372707"/>
          <a:ext cx="2878507" cy="8041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Create Add Component</a:t>
          </a:r>
        </a:p>
      </dsp:txBody>
      <dsp:txXfrm>
        <a:off x="2746949" y="372707"/>
        <a:ext cx="2878507" cy="804127"/>
      </dsp:txXfrm>
    </dsp:sp>
    <dsp:sp modelId="{68664CE1-AE8A-44B7-B3D6-1FBB915CE3E6}">
      <dsp:nvSpPr>
        <dsp:cNvPr id="0" name=""/>
        <dsp:cNvSpPr/>
      </dsp:nvSpPr>
      <dsp:spPr>
        <a:xfrm>
          <a:off x="2771363" y="1336281"/>
          <a:ext cx="2862221" cy="872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Create Update Component</a:t>
          </a:r>
        </a:p>
      </dsp:txBody>
      <dsp:txXfrm>
        <a:off x="2771363" y="1336281"/>
        <a:ext cx="2862221" cy="872628"/>
      </dsp:txXfrm>
    </dsp:sp>
    <dsp:sp modelId="{8A1593F8-854C-4B02-AC0D-5449D5171428}">
      <dsp:nvSpPr>
        <dsp:cNvPr id="0" name=""/>
        <dsp:cNvSpPr/>
      </dsp:nvSpPr>
      <dsp:spPr>
        <a:xfrm>
          <a:off x="2769532" y="2469327"/>
          <a:ext cx="2862221" cy="872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Create Delete Component</a:t>
          </a:r>
        </a:p>
      </dsp:txBody>
      <dsp:txXfrm>
        <a:off x="2769532" y="2469327"/>
        <a:ext cx="2862221" cy="872628"/>
      </dsp:txXfrm>
    </dsp:sp>
    <dsp:sp modelId="{0A366791-9ACA-4AC4-8EAD-68B63630F0AF}">
      <dsp:nvSpPr>
        <dsp:cNvPr id="0" name=""/>
        <dsp:cNvSpPr/>
      </dsp:nvSpPr>
      <dsp:spPr>
        <a:xfrm>
          <a:off x="2831957" y="3555732"/>
          <a:ext cx="2862221" cy="872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Create Fetch Component</a:t>
          </a:r>
        </a:p>
      </dsp:txBody>
      <dsp:txXfrm>
        <a:off x="2831957" y="3555732"/>
        <a:ext cx="2862221" cy="872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Implement cancel operation</a:t>
          </a:r>
        </a:p>
      </dsp:txBody>
      <dsp:txXfrm>
        <a:off x="372805" y="2326036"/>
        <a:ext cx="2058075" cy="720000"/>
      </dsp:txXfrm>
    </dsp:sp>
    <dsp:sp modelId="{BCD8CDD9-0C56-4401-ADB1-8B48DAB2C96F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Implement UPDATE Feature </a:t>
          </a:r>
        </a:p>
      </dsp:txBody>
      <dsp:txXfrm>
        <a:off x="2791043" y="2326036"/>
        <a:ext cx="2058075" cy="720000"/>
      </dsp:txXfrm>
    </dsp:sp>
    <dsp:sp modelId="{FF93E135-77D6-48A0-8871-9BC93D705D06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Implement BOOKING Feature </a:t>
          </a:r>
        </a:p>
      </dsp:txBody>
      <dsp:txXfrm>
        <a:off x="5209281" y="2326036"/>
        <a:ext cx="2058075" cy="720000"/>
      </dsp:txXfrm>
    </dsp:sp>
    <dsp:sp modelId="{3E27F057-D01E-4193-B820-883D8B496722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0B15B16-9B22-451F-8DB2-C3BA949CE008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6E141B-1505-4B6B-BC92-3772992A264C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IMPLEMENT  STATUS LIST FEATURE</a:t>
          </a:r>
        </a:p>
      </dsp:txBody>
      <dsp:txXfrm>
        <a:off x="7627519" y="2326036"/>
        <a:ext cx="2058075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E7BFF-7F11-48DA-A90E-CE47688EA2E1}">
      <dsp:nvSpPr>
        <dsp:cNvPr id="0" name=""/>
        <dsp:cNvSpPr/>
      </dsp:nvSpPr>
      <dsp:spPr>
        <a:xfrm>
          <a:off x="0" y="29991"/>
          <a:ext cx="11458574" cy="16664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645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 saves organization resources &amp; expenses &amp; time.</a:t>
          </a:r>
        </a:p>
      </dsp:txBody>
      <dsp:txXfrm>
        <a:off x="0" y="446615"/>
        <a:ext cx="11041950" cy="833248"/>
      </dsp:txXfrm>
    </dsp:sp>
    <dsp:sp modelId="{4A1BD230-A088-48BA-B16A-992124076024}">
      <dsp:nvSpPr>
        <dsp:cNvPr id="0" name=""/>
        <dsp:cNvSpPr/>
      </dsp:nvSpPr>
      <dsp:spPr>
        <a:xfrm>
          <a:off x="2117544" y="585749"/>
          <a:ext cx="9341030" cy="16664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645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hotel will use this framework.</a:t>
          </a:r>
        </a:p>
      </dsp:txBody>
      <dsp:txXfrm>
        <a:off x="2117544" y="1002373"/>
        <a:ext cx="8924406" cy="833248"/>
      </dsp:txXfrm>
    </dsp:sp>
    <dsp:sp modelId="{D135A63C-6F3D-4628-B26C-304ADEBE68AA}">
      <dsp:nvSpPr>
        <dsp:cNvPr id="0" name=""/>
        <dsp:cNvSpPr/>
      </dsp:nvSpPr>
      <dsp:spPr>
        <a:xfrm>
          <a:off x="4235089" y="1141507"/>
          <a:ext cx="7223485" cy="16664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645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Highly Interactive &amp; Instance Response</a:t>
          </a:r>
        </a:p>
      </dsp:txBody>
      <dsp:txXfrm>
        <a:off x="4235089" y="1558131"/>
        <a:ext cx="6806861" cy="833248"/>
      </dsp:txXfrm>
    </dsp:sp>
    <dsp:sp modelId="{4D0A5B5E-C707-43D6-A58A-DEC8B13D43B2}">
      <dsp:nvSpPr>
        <dsp:cNvPr id="0" name=""/>
        <dsp:cNvSpPr/>
      </dsp:nvSpPr>
      <dsp:spPr>
        <a:xfrm>
          <a:off x="6353779" y="1696876"/>
          <a:ext cx="5104795" cy="1666496"/>
        </a:xfrm>
        <a:prstGeom prst="rightArrow">
          <a:avLst>
            <a:gd name="adj1" fmla="val 50000"/>
            <a:gd name="adj2" fmla="val 50000"/>
          </a:avLst>
        </a:prstGeom>
        <a:solidFill>
          <a:srgbClr val="5CC6D6"/>
        </a:solidFill>
        <a:ln w="19050" cap="rnd" cmpd="sng" algn="ctr">
          <a:solidFill>
            <a:srgbClr val="5CC6D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6455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Repair development deployment</a:t>
          </a:r>
        </a:p>
      </dsp:txBody>
      <dsp:txXfrm>
        <a:off x="6353779" y="2113500"/>
        <a:ext cx="4688171" cy="833248"/>
      </dsp:txXfrm>
    </dsp:sp>
    <dsp:sp modelId="{14CCDDFD-6045-49A1-B3ED-5F3FF1333D35}">
      <dsp:nvSpPr>
        <dsp:cNvPr id="0" name=""/>
        <dsp:cNvSpPr/>
      </dsp:nvSpPr>
      <dsp:spPr>
        <a:xfrm>
          <a:off x="8471324" y="2252635"/>
          <a:ext cx="2987250" cy="1666496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645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support &amp; Reusable</a:t>
          </a:r>
        </a:p>
      </dsp:txBody>
      <dsp:txXfrm>
        <a:off x="8471324" y="2669259"/>
        <a:ext cx="2570626" cy="8332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A580-1B3A-440D-97F9-39295663FF95}">
      <dsp:nvSpPr>
        <dsp:cNvPr id="0" name=""/>
        <dsp:cNvSpPr/>
      </dsp:nvSpPr>
      <dsp:spPr>
        <a:xfrm rot="5400000">
          <a:off x="-389496" y="391810"/>
          <a:ext cx="2596641" cy="181764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Future Scope</a:t>
          </a:r>
        </a:p>
      </dsp:txBody>
      <dsp:txXfrm rot="-5400000">
        <a:off x="1" y="911139"/>
        <a:ext cx="1817649" cy="778992"/>
      </dsp:txXfrm>
    </dsp:sp>
    <dsp:sp modelId="{71B29145-C27A-4A0D-8C25-77BA0949E4ED}">
      <dsp:nvSpPr>
        <dsp:cNvPr id="0" name=""/>
        <dsp:cNvSpPr/>
      </dsp:nvSpPr>
      <dsp:spPr>
        <a:xfrm rot="5400000">
          <a:off x="5151266" y="-3331303"/>
          <a:ext cx="1687816" cy="8355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This application can be easily implemented under various situation. We can add new features as and when require.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Reusability is possible as &amp; when require in this application. Flexibility in all modules.</a:t>
          </a:r>
        </a:p>
      </dsp:txBody>
      <dsp:txXfrm rot="-5400000">
        <a:off x="1817649" y="84706"/>
        <a:ext cx="8272658" cy="1523032"/>
      </dsp:txXfrm>
    </dsp:sp>
    <dsp:sp modelId="{23E8640E-FE58-400C-ACE6-8907DB43BF9A}">
      <dsp:nvSpPr>
        <dsp:cNvPr id="0" name=""/>
        <dsp:cNvSpPr/>
      </dsp:nvSpPr>
      <dsp:spPr>
        <a:xfrm rot="5400000">
          <a:off x="-389496" y="2705440"/>
          <a:ext cx="2596641" cy="1817649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Conclusion</a:t>
          </a:r>
        </a:p>
      </dsp:txBody>
      <dsp:txXfrm rot="-5400000">
        <a:off x="1" y="3224769"/>
        <a:ext cx="1817649" cy="778992"/>
      </dsp:txXfrm>
    </dsp:sp>
    <dsp:sp modelId="{952149C1-C856-45A0-B6BD-640E8EE0A8E9}">
      <dsp:nvSpPr>
        <dsp:cNvPr id="0" name=""/>
        <dsp:cNvSpPr/>
      </dsp:nvSpPr>
      <dsp:spPr>
        <a:xfrm rot="5400000">
          <a:off x="5151266" y="-1017672"/>
          <a:ext cx="1687816" cy="83550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This project developed using Angular as Frontend &amp; </a:t>
          </a:r>
          <a:r>
            <a:rPr lang="en-IN" sz="2000" kern="1200" dirty="0" err="1"/>
            <a:t>SpringBoot</a:t>
          </a:r>
          <a:r>
            <a:rPr lang="en-IN" sz="2000" kern="1200" dirty="0"/>
            <a:t> as Backend and MySQL Workbench as Database in Backend to computerize the process of Hotel Management.</a:t>
          </a:r>
        </a:p>
      </dsp:txBody>
      <dsp:txXfrm rot="-5400000">
        <a:off x="1817649" y="2398337"/>
        <a:ext cx="8272658" cy="15230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0EFA6-3912-46B2-9468-4E78A469D2A4}">
      <dsp:nvSpPr>
        <dsp:cNvPr id="0" name=""/>
        <dsp:cNvSpPr/>
      </dsp:nvSpPr>
      <dsp:spPr>
        <a:xfrm>
          <a:off x="0" y="0"/>
          <a:ext cx="10162765" cy="427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Source Code on my GitHub repository: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“</a:t>
          </a:r>
          <a:r>
            <a:rPr lang="en-IN" sz="3000" b="0" i="0" kern="1200" baseline="0" dirty="0"/>
            <a:t>https://github.com/Moni1311/</a:t>
          </a:r>
          <a:r>
            <a:rPr lang="en-US" sz="3000" b="0" i="0" kern="1200" baseline="0" dirty="0"/>
            <a:t>”</a:t>
          </a:r>
        </a:p>
      </dsp:txBody>
      <dsp:txXfrm>
        <a:off x="125083" y="125083"/>
        <a:ext cx="9912599" cy="4020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107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854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56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789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129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9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1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EA15526-7079-4B7B-987C-1B5FAE11A0F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42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211" y="74037"/>
            <a:ext cx="9440034" cy="2648381"/>
          </a:xfrm>
        </p:spPr>
        <p:txBody>
          <a:bodyPr>
            <a:normAutofit/>
          </a:bodyPr>
          <a:lstStyle/>
          <a:p>
            <a:r>
              <a:rPr lang="en-US" sz="4400" dirty="0"/>
              <a:t>Hotel Management Project In Spring Boot with Hibernate and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135582"/>
            <a:ext cx="9440034" cy="2015836"/>
          </a:xfrm>
        </p:spPr>
        <p:txBody>
          <a:bodyPr>
            <a:normAutofit/>
          </a:bodyPr>
          <a:lstStyle/>
          <a:p>
            <a:r>
              <a:rPr lang="en-US" sz="2800" dirty="0"/>
              <a:t>M.Monisha</a:t>
            </a:r>
          </a:p>
          <a:p>
            <a:r>
              <a:rPr lang="en-IN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lear Sans"/>
              </a:rPr>
              <a:t>2021-6312</a:t>
            </a:r>
          </a:p>
          <a:p>
            <a:r>
              <a:rPr lang="en-IN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lear Sans"/>
              </a:rPr>
              <a:t>EBEON1121484231</a:t>
            </a:r>
            <a:endParaRPr lang="en-US" sz="24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  <a:ea typeface="Verdana" panose="020B0604030504040204" pitchFamily="34" charset="0"/>
              <a:cs typeface="Italic" panose="00000400000000000000" pitchFamily="2" charset="0"/>
            </a:endParaRPr>
          </a:p>
          <a:p>
            <a:endParaRPr lang="en-US" sz="24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D095-5F17-4791-9431-A4D92B4B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-1"/>
            <a:ext cx="10623952" cy="872837"/>
          </a:xfrm>
        </p:spPr>
        <p:txBody>
          <a:bodyPr>
            <a:normAutofit/>
          </a:bodyPr>
          <a:lstStyle/>
          <a:p>
            <a:r>
              <a:rPr lang="en-US" dirty="0"/>
              <a:t>Creating an Angular Project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53456-315C-4B8B-B566-DEC8B5B3BFFC}"/>
              </a:ext>
            </a:extLst>
          </p:cNvPr>
          <p:cNvSpPr txBox="1"/>
          <p:nvPr/>
        </p:nvSpPr>
        <p:spPr>
          <a:xfrm>
            <a:off x="748147" y="966356"/>
            <a:ext cx="1013616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Menlo"/>
              </a:rPr>
              <a:t>Creating An Angular project in VSCODE by using this Command - “ng new </a:t>
            </a:r>
            <a:r>
              <a:rPr lang="en-US" altLang="en-US" dirty="0" err="1">
                <a:latin typeface="Menlo"/>
              </a:rPr>
              <a:t>HotelManagement</a:t>
            </a:r>
            <a:r>
              <a:rPr lang="en-US" altLang="en-US" dirty="0">
                <a:latin typeface="Menlo"/>
              </a:rPr>
              <a:t>”.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harter"/>
              </a:rPr>
              <a:t>So what we will add in angular app,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so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sohne"/>
              </a:rPr>
              <a:t>Components: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Add-Component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Fetch-Component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Delete-Component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Update-Component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About-Component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Contact-Component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Gallery-Component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Home-Component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charter"/>
              </a:rPr>
              <a:t>Services-Component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charter"/>
              </a:rPr>
              <a:t>	Command used to create Components : ” ng g c </a:t>
            </a:r>
            <a:r>
              <a:rPr lang="en-US" altLang="en-US" dirty="0" err="1">
                <a:latin typeface="charter"/>
              </a:rPr>
              <a:t>componentname</a:t>
            </a:r>
            <a:r>
              <a:rPr lang="en-US" altLang="en-US" dirty="0">
                <a:latin typeface="charter"/>
              </a:rPr>
              <a:t> ”</a:t>
            </a:r>
            <a:endParaRPr lang="en-US" altLang="en-US" sz="1800" dirty="0">
              <a:latin typeface="char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sohne"/>
              </a:rPr>
              <a:t>Service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latin typeface="charter"/>
              </a:rPr>
              <a:t>Hotel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charter"/>
              </a:rPr>
              <a:t>.service</a:t>
            </a:r>
            <a:endParaRPr lang="en-US" altLang="en-US" dirty="0">
              <a:latin typeface="char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harter"/>
              </a:rPr>
              <a:t>		Command used to create Service : ” ng g s </a:t>
            </a:r>
            <a:r>
              <a:rPr lang="en-US" altLang="en-US" dirty="0" err="1">
                <a:latin typeface="charter"/>
              </a:rPr>
              <a:t>servicename</a:t>
            </a:r>
            <a:r>
              <a:rPr lang="en-US" altLang="en-US" dirty="0">
                <a:latin typeface="charter"/>
              </a:rPr>
              <a:t> 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edium-content-sans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medium-content-sans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277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8A520A-F045-466C-891B-51DEC224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0" y="280555"/>
            <a:ext cx="10340161" cy="675409"/>
          </a:xfrm>
        </p:spPr>
        <p:txBody>
          <a:bodyPr/>
          <a:lstStyle/>
          <a:p>
            <a:r>
              <a:rPr lang="en-IN" dirty="0"/>
              <a:t>Angular app component diagram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FCCA2B4-D7ED-44B1-8A42-79C56D033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47282"/>
              </p:ext>
            </p:extLst>
          </p:nvPr>
        </p:nvGraphicFramePr>
        <p:xfrm>
          <a:off x="1392383" y="1849582"/>
          <a:ext cx="10422082" cy="4592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1E4E2E-F79A-4DB9-A2D5-92380D14FAC6}"/>
              </a:ext>
            </a:extLst>
          </p:cNvPr>
          <p:cNvCxnSpPr/>
          <p:nvPr/>
        </p:nvCxnSpPr>
        <p:spPr>
          <a:xfrm>
            <a:off x="6483927" y="3803073"/>
            <a:ext cx="1047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8B7C4-D2A0-47E3-B356-80126023195B}"/>
              </a:ext>
            </a:extLst>
          </p:cNvPr>
          <p:cNvCxnSpPr>
            <a:cxnSpLocks/>
          </p:cNvCxnSpPr>
          <p:nvPr/>
        </p:nvCxnSpPr>
        <p:spPr>
          <a:xfrm>
            <a:off x="6483927" y="4455689"/>
            <a:ext cx="1047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14E093D-01C2-464D-A0FD-EC8AFF5E4E78}"/>
              </a:ext>
            </a:extLst>
          </p:cNvPr>
          <p:cNvCxnSpPr>
            <a:cxnSpLocks/>
          </p:cNvCxnSpPr>
          <p:nvPr/>
        </p:nvCxnSpPr>
        <p:spPr>
          <a:xfrm>
            <a:off x="6483927" y="2483427"/>
            <a:ext cx="1047583" cy="10193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96A6077-631B-40B8-8BF2-CC87F7E7663A}"/>
              </a:ext>
            </a:extLst>
          </p:cNvPr>
          <p:cNvCxnSpPr/>
          <p:nvPr/>
        </p:nvCxnSpPr>
        <p:spPr>
          <a:xfrm flipV="1">
            <a:off x="6483927" y="4800600"/>
            <a:ext cx="1047583" cy="935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B3FBC89-3C6E-440B-AE09-D0C2F8D59CC5}"/>
              </a:ext>
            </a:extLst>
          </p:cNvPr>
          <p:cNvSpPr/>
          <p:nvPr/>
        </p:nvSpPr>
        <p:spPr>
          <a:xfrm>
            <a:off x="7531510" y="3356271"/>
            <a:ext cx="1799526" cy="1569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Hotel 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F97689-2FD9-43A7-8849-B95B883130D3}"/>
              </a:ext>
            </a:extLst>
          </p:cNvPr>
          <p:cNvSpPr/>
          <p:nvPr/>
        </p:nvSpPr>
        <p:spPr>
          <a:xfrm>
            <a:off x="8996516" y="4333009"/>
            <a:ext cx="1571039" cy="935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 Client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A8D215-CF03-4833-9D9B-4DE088E1B669}"/>
              </a:ext>
            </a:extLst>
          </p:cNvPr>
          <p:cNvSpPr/>
          <p:nvPr/>
        </p:nvSpPr>
        <p:spPr>
          <a:xfrm>
            <a:off x="852055" y="1854777"/>
            <a:ext cx="1226127" cy="125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00180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1" y="0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H</a:t>
            </a:r>
            <a:r>
              <a:rPr lang="en-IN" dirty="0"/>
              <a:t>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18EA3B-37FC-474D-B2EB-B996987C9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1" y="942445"/>
            <a:ext cx="10885756" cy="5406400"/>
          </a:xfrm>
        </p:spPr>
      </p:pic>
    </p:spTree>
    <p:extLst>
      <p:ext uri="{BB962C8B-B14F-4D97-AF65-F5344CB8AC3E}">
        <p14:creationId xmlns:p14="http://schemas.microsoft.com/office/powerpoint/2010/main" val="40158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1" y="0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SERVICES</a:t>
            </a:r>
            <a:r>
              <a:rPr lang="en-IN" dirty="0"/>
              <a:t>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2086A1-7734-4D8F-861A-0A3ABE0DE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0" y="3429000"/>
            <a:ext cx="6090700" cy="330431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E94E44-4F87-4CE0-A857-B6C6F9978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20" y="99886"/>
            <a:ext cx="5521013" cy="3329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58FA5-FC98-4884-9CA4-370847B54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48" y="3272945"/>
            <a:ext cx="5521012" cy="3460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B1D342-5549-4EC1-81CD-815D246BE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" y="520791"/>
            <a:ext cx="6097627" cy="29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0"/>
            <a:ext cx="10501745" cy="905257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IN" dirty="0" err="1"/>
              <a:t>iew</a:t>
            </a:r>
            <a:r>
              <a:rPr lang="en-IN" dirty="0"/>
              <a:t> STATUS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A6B000-03E5-4D90-8D8A-9F06478AA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7" y="905257"/>
            <a:ext cx="10377166" cy="5121470"/>
          </a:xfrm>
        </p:spPr>
      </p:pic>
    </p:spTree>
    <p:extLst>
      <p:ext uri="{BB962C8B-B14F-4D97-AF65-F5344CB8AC3E}">
        <p14:creationId xmlns:p14="http://schemas.microsoft.com/office/powerpoint/2010/main" val="3852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52" y="124069"/>
            <a:ext cx="10501745" cy="520792"/>
          </a:xfrm>
        </p:spPr>
        <p:txBody>
          <a:bodyPr>
            <a:noAutofit/>
          </a:bodyPr>
          <a:lstStyle/>
          <a:p>
            <a:r>
              <a:rPr lang="en-US" sz="3600" dirty="0"/>
              <a:t>UPDATE PAGE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22054D-DB3B-462C-9053-61833FE15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91" y="1115290"/>
            <a:ext cx="8826961" cy="4942609"/>
          </a:xfrm>
        </p:spPr>
      </p:pic>
    </p:spTree>
    <p:extLst>
      <p:ext uri="{BB962C8B-B14F-4D97-AF65-F5344CB8AC3E}">
        <p14:creationId xmlns:p14="http://schemas.microsoft.com/office/powerpoint/2010/main" val="30538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55" y="49320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BOOK NOW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49855-D9EF-4940-9288-1338C3558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5" y="964622"/>
            <a:ext cx="10075717" cy="4928755"/>
          </a:xfrm>
        </p:spPr>
      </p:pic>
    </p:spTree>
    <p:extLst>
      <p:ext uri="{BB962C8B-B14F-4D97-AF65-F5344CB8AC3E}">
        <p14:creationId xmlns:p14="http://schemas.microsoft.com/office/powerpoint/2010/main" val="13600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0"/>
            <a:ext cx="10501745" cy="675409"/>
          </a:xfrm>
        </p:spPr>
        <p:txBody>
          <a:bodyPr>
            <a:normAutofit/>
          </a:bodyPr>
          <a:lstStyle/>
          <a:p>
            <a:r>
              <a:rPr lang="en-US" dirty="0"/>
              <a:t>CANCEL ROOM 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0275F1-30F6-4646-8ABC-A4728D65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8" y="1246909"/>
            <a:ext cx="10501744" cy="4866409"/>
          </a:xfrm>
        </p:spPr>
      </p:pic>
    </p:spTree>
    <p:extLst>
      <p:ext uri="{BB962C8B-B14F-4D97-AF65-F5344CB8AC3E}">
        <p14:creationId xmlns:p14="http://schemas.microsoft.com/office/powerpoint/2010/main" val="34914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Autofit/>
          </a:bodyPr>
          <a:lstStyle/>
          <a:p>
            <a:r>
              <a:rPr lang="en-US" sz="3600" dirty="0"/>
              <a:t>GALLERY</a:t>
            </a:r>
            <a:endParaRPr lang="en-IN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B1A1E9-ED55-4C95-A99A-4BCF3212B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2" y="905257"/>
            <a:ext cx="6204713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BE7A2-1612-4707-B44B-4BCBC913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2" y="3803074"/>
            <a:ext cx="6204713" cy="2862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E208A-15D9-4865-8E99-75BFCAC05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5255"/>
            <a:ext cx="5975968" cy="3052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66533-9752-46A8-8D1F-E143933C6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16267"/>
            <a:ext cx="5975968" cy="27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Autofit/>
          </a:bodyPr>
          <a:lstStyle/>
          <a:p>
            <a:r>
              <a:rPr lang="en-US" sz="3600" dirty="0"/>
              <a:t>GALLERY</a:t>
            </a:r>
            <a:endParaRPr lang="en-IN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259E9D-5920-4179-A9CE-526ACA67D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1" y="905257"/>
            <a:ext cx="8988195" cy="30225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40B65-496A-4C5D-827E-06AFEEB6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81" y="3854245"/>
            <a:ext cx="8988195" cy="2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8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470" y="0"/>
            <a:ext cx="11559385" cy="997527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364" y="1514169"/>
            <a:ext cx="10837718" cy="4938586"/>
          </a:xfrm>
        </p:spPr>
        <p:txBody>
          <a:bodyPr>
            <a:norm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Hotel Management System is a java web application project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is an online platform for customers to book online hotel rooms. </a:t>
            </a: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will help you, the hotel owner, to manage their customer details that will save time and money. let’s understand all the functionality and user role for the hotel management project.</a:t>
            </a: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functionality of the hotel management system is to search hotels. user can book a hotel. user can maintain a history of the records as well. user can cancel a booking. As an admin user can manage all the activities performed by the user end.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0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0"/>
            <a:ext cx="10501745" cy="467591"/>
          </a:xfrm>
        </p:spPr>
        <p:txBody>
          <a:bodyPr>
            <a:noAutofit/>
          </a:bodyPr>
          <a:lstStyle/>
          <a:p>
            <a:r>
              <a:rPr lang="en-US" sz="3600" dirty="0"/>
              <a:t>ABOUT US</a:t>
            </a:r>
            <a:endParaRPr lang="en-IN" sz="36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E96A28A-B7F9-4FF1-9A1B-2CD029BA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3896590"/>
            <a:ext cx="5915110" cy="27743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3F6D664-E3A6-4253-831E-25C9059DD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65" y="770174"/>
            <a:ext cx="5611090" cy="59007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966D4-51DF-4CC9-8035-8065DC776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543789"/>
            <a:ext cx="5915111" cy="424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51B-93E5-4FB9-A377-D88D3315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94855"/>
            <a:ext cx="10574482" cy="654627"/>
          </a:xfrm>
        </p:spPr>
        <p:txBody>
          <a:bodyPr>
            <a:normAutofit/>
          </a:bodyPr>
          <a:lstStyle/>
          <a:p>
            <a:r>
              <a:rPr lang="en-US" dirty="0"/>
              <a:t>CONTACT US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DD9DBB-C5CE-4FE3-B76C-E8AE80B58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4" y="1153390"/>
            <a:ext cx="9815945" cy="38065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CE351-B7CA-4EFA-8ADE-565D4BDF0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4" y="4776355"/>
            <a:ext cx="981594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E42A-56D3-411E-9D94-EBACAE28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581891"/>
          </a:xfrm>
        </p:spPr>
        <p:txBody>
          <a:bodyPr>
            <a:noAutofit/>
          </a:bodyPr>
          <a:lstStyle/>
          <a:p>
            <a:r>
              <a:rPr lang="en-US" sz="3600" dirty="0"/>
              <a:t>Database Structure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8EEB-E35E-4344-AA8D-559E5DD9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737756"/>
            <a:ext cx="11097491" cy="5820360"/>
          </a:xfrm>
        </p:spPr>
        <p:txBody>
          <a:bodyPr/>
          <a:lstStyle/>
          <a:p>
            <a:r>
              <a:rPr lang="en-US" dirty="0"/>
              <a:t>Here we use MySQL Workbench as Database </a:t>
            </a:r>
            <a:r>
              <a:rPr lang="en-IN" sz="2400" dirty="0"/>
              <a:t>in Backend to computerize the process of Hotel Management.</a:t>
            </a:r>
          </a:p>
          <a:p>
            <a:pPr marL="3690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E5BD9-457B-4839-91BF-DEC199C3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1143001"/>
            <a:ext cx="10649676" cy="54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7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666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FEATURES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48470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"/>
            <a:ext cx="11029616" cy="955964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Advantages &amp; Scopes </a:t>
            </a:r>
          </a:p>
        </p:txBody>
      </p:sp>
      <p:graphicFrame>
        <p:nvGraphicFramePr>
          <p:cNvPr id="4" name="Content Placeholder 2" descr="timeline">
            <a:extLst>
              <a:ext uri="{FF2B5EF4-FFF2-40B4-BE49-F238E27FC236}">
                <a16:creationId xmlns:a16="http://schemas.microsoft.com/office/drawing/2014/main" id="{FF3F0D82-0AA6-45C3-8367-955CBFA02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828290"/>
              </p:ext>
            </p:extLst>
          </p:nvPr>
        </p:nvGraphicFramePr>
        <p:xfrm>
          <a:off x="366712" y="1662434"/>
          <a:ext cx="11458575" cy="394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8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24691"/>
            <a:ext cx="9440034" cy="955965"/>
          </a:xfrm>
        </p:spPr>
        <p:txBody>
          <a:bodyPr>
            <a:normAutofit/>
          </a:bodyPr>
          <a:lstStyle/>
          <a:p>
            <a:r>
              <a:rPr lang="en-US" sz="4400" dirty="0"/>
              <a:t>Conclusion &amp; Future Scope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C3E010-7834-4E67-86D4-C703E5EE5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962991"/>
              </p:ext>
            </p:extLst>
          </p:nvPr>
        </p:nvGraphicFramePr>
        <p:xfrm>
          <a:off x="955964" y="1402773"/>
          <a:ext cx="10172700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6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396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24691"/>
            <a:ext cx="9440034" cy="955965"/>
          </a:xfrm>
        </p:spPr>
        <p:txBody>
          <a:bodyPr>
            <a:normAutofit/>
          </a:bodyPr>
          <a:lstStyle/>
          <a:p>
            <a:r>
              <a:rPr lang="en-US" sz="4400" dirty="0"/>
              <a:t>GitHub Link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C3E010-7834-4E67-86D4-C703E5EE5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154086"/>
              </p:ext>
            </p:extLst>
          </p:nvPr>
        </p:nvGraphicFramePr>
        <p:xfrm>
          <a:off x="955964" y="2047009"/>
          <a:ext cx="10172700" cy="4270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618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32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286" y="452487"/>
            <a:ext cx="4327592" cy="723808"/>
          </a:xfrm>
        </p:spPr>
        <p:txBody>
          <a:bodyPr>
            <a:normAutofit fontScale="90000"/>
          </a:bodyPr>
          <a:lstStyle/>
          <a:p>
            <a:b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Technologies Used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3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518008"/>
              </p:ext>
            </p:extLst>
          </p:nvPr>
        </p:nvGraphicFramePr>
        <p:xfrm>
          <a:off x="0" y="1257299"/>
          <a:ext cx="12191999" cy="597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7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12" y="0"/>
            <a:ext cx="11232573" cy="937304"/>
          </a:xfrm>
        </p:spPr>
        <p:txBody>
          <a:bodyPr>
            <a:normAutofit fontScale="90000"/>
          </a:bodyPr>
          <a:lstStyle/>
          <a:p>
            <a:b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Angular + spring boot crud full stack</a:t>
            </a:r>
          </a:p>
        </p:txBody>
      </p:sp>
      <p:graphicFrame>
        <p:nvGraphicFramePr>
          <p:cNvPr id="13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188996"/>
              </p:ext>
            </p:extLst>
          </p:nvPr>
        </p:nvGraphicFramePr>
        <p:xfrm>
          <a:off x="155864" y="1381992"/>
          <a:ext cx="11907982" cy="5320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746506-E4BC-43DC-9794-6449D73A710C}"/>
              </a:ext>
            </a:extLst>
          </p:cNvPr>
          <p:cNvCxnSpPr/>
          <p:nvPr/>
        </p:nvCxnSpPr>
        <p:spPr>
          <a:xfrm>
            <a:off x="155864" y="2244436"/>
            <a:ext cx="0" cy="363681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3BC2E-4038-43BE-B728-1516D1E431A5}"/>
              </a:ext>
            </a:extLst>
          </p:cNvPr>
          <p:cNvCxnSpPr>
            <a:cxnSpLocks/>
          </p:cNvCxnSpPr>
          <p:nvPr/>
        </p:nvCxnSpPr>
        <p:spPr>
          <a:xfrm>
            <a:off x="155864" y="5881255"/>
            <a:ext cx="492529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D5A65D-C51C-4327-BF43-8EA984227558}"/>
              </a:ext>
            </a:extLst>
          </p:cNvPr>
          <p:cNvCxnSpPr/>
          <p:nvPr/>
        </p:nvCxnSpPr>
        <p:spPr>
          <a:xfrm flipV="1">
            <a:off x="5101936" y="2244436"/>
            <a:ext cx="0" cy="363681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F3C74F-9CE5-441F-8917-50C80B0FA890}"/>
              </a:ext>
            </a:extLst>
          </p:cNvPr>
          <p:cNvCxnSpPr/>
          <p:nvPr/>
        </p:nvCxnSpPr>
        <p:spPr>
          <a:xfrm flipH="1">
            <a:off x="155864" y="2244436"/>
            <a:ext cx="4925291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608C32-5944-4053-AA3D-91562A23FAFB}"/>
              </a:ext>
            </a:extLst>
          </p:cNvPr>
          <p:cNvCxnSpPr>
            <a:cxnSpLocks/>
          </p:cNvCxnSpPr>
          <p:nvPr/>
        </p:nvCxnSpPr>
        <p:spPr>
          <a:xfrm flipH="1">
            <a:off x="7138555" y="2244436"/>
            <a:ext cx="3366654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FFC6E1-BCBE-4643-80BF-4E9E7FCE3BF3}"/>
              </a:ext>
            </a:extLst>
          </p:cNvPr>
          <p:cNvCxnSpPr>
            <a:cxnSpLocks/>
          </p:cNvCxnSpPr>
          <p:nvPr/>
        </p:nvCxnSpPr>
        <p:spPr>
          <a:xfrm>
            <a:off x="10505209" y="2213263"/>
            <a:ext cx="0" cy="356408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A96B0D-E681-4887-83EE-20099DA112ED}"/>
              </a:ext>
            </a:extLst>
          </p:cNvPr>
          <p:cNvCxnSpPr>
            <a:cxnSpLocks/>
          </p:cNvCxnSpPr>
          <p:nvPr/>
        </p:nvCxnSpPr>
        <p:spPr>
          <a:xfrm flipH="1">
            <a:off x="7138555" y="5777345"/>
            <a:ext cx="3366654" cy="5195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DC16A-E00D-492F-A683-F528D6C0AED6}"/>
              </a:ext>
            </a:extLst>
          </p:cNvPr>
          <p:cNvCxnSpPr/>
          <p:nvPr/>
        </p:nvCxnSpPr>
        <p:spPr>
          <a:xfrm flipV="1">
            <a:off x="7138555" y="2218460"/>
            <a:ext cx="0" cy="355888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1EA21DC-6680-4505-A164-B55FF6559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900" y="1555752"/>
            <a:ext cx="1669473" cy="939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C669AC-76C9-48F8-A0D0-8B5C278BA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217" y="1655845"/>
            <a:ext cx="1510148" cy="9820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37048D-8328-446B-BF43-03DF79307961}"/>
              </a:ext>
            </a:extLst>
          </p:cNvPr>
          <p:cNvGrpSpPr/>
          <p:nvPr/>
        </p:nvGrpSpPr>
        <p:grpSpPr>
          <a:xfrm>
            <a:off x="10302591" y="4219818"/>
            <a:ext cx="405236" cy="275187"/>
            <a:chOff x="5174667" y="3241962"/>
            <a:chExt cx="1558649" cy="36334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9BDE53D-54AB-4835-B742-0CEE22D855E6}"/>
                </a:ext>
              </a:extLst>
            </p:cNvPr>
            <p:cNvSpPr/>
            <p:nvPr/>
          </p:nvSpPr>
          <p:spPr>
            <a:xfrm rot="10800000" flipV="1">
              <a:off x="5174667" y="3241962"/>
              <a:ext cx="1558649" cy="363344"/>
            </a:xfrm>
            <a:prstGeom prst="rightArrow">
              <a:avLst>
                <a:gd name="adj1" fmla="val 60000"/>
                <a:gd name="adj2" fmla="val 50000"/>
              </a:avLst>
            </a:prstGeom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96350"/>
                <a:satOff val="15525"/>
                <a:lumOff val="-314"/>
                <a:alphaOff val="0"/>
              </a:schemeClr>
            </a:fillRef>
            <a:effectRef idx="2">
              <a:schemeClr val="accent2">
                <a:hueOff val="-196350"/>
                <a:satOff val="15525"/>
                <a:lumOff val="-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:a16="http://schemas.microsoft.com/office/drawing/2014/main" id="{C0358C6A-3070-4AC2-910F-B5B0D88C6E28}"/>
                </a:ext>
              </a:extLst>
            </p:cNvPr>
            <p:cNvSpPr txBox="1"/>
            <p:nvPr/>
          </p:nvSpPr>
          <p:spPr>
            <a:xfrm>
              <a:off x="5283670" y="3314631"/>
              <a:ext cx="1449646" cy="218006"/>
            </a:xfrm>
            <a:prstGeom prst="rect">
              <a:avLst/>
            </a:prstGeom>
            <a:sp3d z="-7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99564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D64A-B87A-4234-93F2-F29919E1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02" y="214188"/>
            <a:ext cx="10595264" cy="644237"/>
          </a:xfrm>
        </p:spPr>
        <p:txBody>
          <a:bodyPr>
            <a:normAutofit/>
          </a:bodyPr>
          <a:lstStyle/>
          <a:p>
            <a:r>
              <a:rPr lang="en-US" dirty="0"/>
              <a:t>Project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9AB2-C3B2-4C79-A62D-60E57C6F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36" y="1070264"/>
            <a:ext cx="9911196" cy="5787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create a web application for Hotel Management System,</a:t>
            </a:r>
          </a:p>
          <a:p>
            <a:pPr marL="0" indent="0">
              <a:buNone/>
            </a:pPr>
            <a:r>
              <a:rPr lang="en-US" sz="2000" dirty="0"/>
              <a:t>User should be able to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b</a:t>
            </a:r>
            <a:r>
              <a:rPr lang="en-US" dirty="0"/>
              <a:t>ooking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Book A room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Update a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Cancel A room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also includes the following pages: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About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Services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Contact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Gallery</a:t>
            </a:r>
          </a:p>
          <a:p>
            <a:pPr marL="0" indent="0">
              <a:buNone/>
            </a:pP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A2A7-B08E-4612-B40B-50EA8D4E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00" y="176646"/>
            <a:ext cx="10058400" cy="581891"/>
          </a:xfrm>
        </p:spPr>
        <p:txBody>
          <a:bodyPr>
            <a:noAutofit/>
          </a:bodyPr>
          <a:lstStyle/>
          <a:p>
            <a:r>
              <a:rPr lang="en-US" dirty="0">
                <a:latin typeface="Goudy Old Style" panose="02020502050305020303" pitchFamily="18" charset="0"/>
              </a:rPr>
              <a:t>Crud Operation</a:t>
            </a:r>
            <a:endParaRPr lang="en-IN" dirty="0">
              <a:latin typeface="Goudy Old Style" panose="02020502050305020303" pitchFamily="18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1CED8B-1A35-4299-86A3-F03232114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613466"/>
              </p:ext>
            </p:extLst>
          </p:nvPr>
        </p:nvGraphicFramePr>
        <p:xfrm>
          <a:off x="920317" y="1901536"/>
          <a:ext cx="10235045" cy="3938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860826"/>
          </a:xfrm>
        </p:spPr>
        <p:txBody>
          <a:bodyPr>
            <a:normAutofit/>
          </a:bodyPr>
          <a:lstStyle/>
          <a:p>
            <a:r>
              <a:rPr lang="en-US" sz="3200" dirty="0"/>
              <a:t>APPLICATION ARCHITECTURE</a:t>
            </a:r>
          </a:p>
        </p:txBody>
      </p:sp>
      <p:graphicFrame>
        <p:nvGraphicFramePr>
          <p:cNvPr id="13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135893"/>
              </p:ext>
            </p:extLst>
          </p:nvPr>
        </p:nvGraphicFramePr>
        <p:xfrm>
          <a:off x="4161034" y="207818"/>
          <a:ext cx="7715776" cy="6141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D209E74-A27C-455F-953C-09F84F1DA04F}"/>
              </a:ext>
            </a:extLst>
          </p:cNvPr>
          <p:cNvSpPr/>
          <p:nvPr/>
        </p:nvSpPr>
        <p:spPr>
          <a:xfrm>
            <a:off x="8634845" y="2774370"/>
            <a:ext cx="384463" cy="415637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3C5A9CA-6228-47DA-B594-1479BD397956}"/>
              </a:ext>
            </a:extLst>
          </p:cNvPr>
          <p:cNvSpPr/>
          <p:nvPr/>
        </p:nvSpPr>
        <p:spPr>
          <a:xfrm>
            <a:off x="8634844" y="3070512"/>
            <a:ext cx="384463" cy="415637"/>
          </a:xfrm>
          <a:prstGeom prst="curvedLeftArrow">
            <a:avLst>
              <a:gd name="adj1" fmla="val 0"/>
              <a:gd name="adj2" fmla="val 540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7CDB2F4-E5FE-4DB1-AF6B-44DAA8724003}"/>
              </a:ext>
            </a:extLst>
          </p:cNvPr>
          <p:cNvSpPr/>
          <p:nvPr/>
        </p:nvSpPr>
        <p:spPr>
          <a:xfrm>
            <a:off x="8634846" y="2732807"/>
            <a:ext cx="197427" cy="1558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0E3CA70-22C3-48C3-80AA-9EDD76D131AF}"/>
              </a:ext>
            </a:extLst>
          </p:cNvPr>
          <p:cNvSpPr/>
          <p:nvPr/>
        </p:nvSpPr>
        <p:spPr>
          <a:xfrm>
            <a:off x="3561612" y="1121659"/>
            <a:ext cx="644236" cy="1288473"/>
          </a:xfrm>
          <a:prstGeom prst="curved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F3F55919-D25C-4DB5-BB6E-4A759393E3F5}"/>
              </a:ext>
            </a:extLst>
          </p:cNvPr>
          <p:cNvSpPr/>
          <p:nvPr/>
        </p:nvSpPr>
        <p:spPr>
          <a:xfrm>
            <a:off x="3561612" y="3803632"/>
            <a:ext cx="644236" cy="1288473"/>
          </a:xfrm>
          <a:prstGeom prst="curved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1" y="0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Spring Boot Project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195693-EE2A-47CF-8134-E7E748973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9" y="868005"/>
            <a:ext cx="5381648" cy="55543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17963-F671-40FD-9455-EF26B82D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67" y="868005"/>
            <a:ext cx="5154733" cy="55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01" y="0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PROPERTIES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5ED18-67FB-4719-9B46-ECDDF45A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02" y="675409"/>
            <a:ext cx="10961156" cy="6059688"/>
          </a:xfrm>
        </p:spPr>
        <p:txBody>
          <a:bodyPr>
            <a:normAutofit/>
          </a:bodyPr>
          <a:lstStyle/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server.port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9091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-class-name=</a:t>
            </a:r>
            <a:r>
              <a:rPr lang="en-IN" dirty="0" err="1">
                <a:solidFill>
                  <a:srgbClr val="00B0F0"/>
                </a:solidFill>
                <a:latin typeface="Consolas" panose="020B0609020204030204" pitchFamily="49" charset="0"/>
              </a:rPr>
              <a:t>com.mysql.cj.jdbc.Driver</a:t>
            </a:r>
            <a:endParaRPr lang="en-IN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l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spring.datasource.url=</a:t>
            </a:r>
            <a:r>
              <a:rPr lang="en-IN" dirty="0" err="1">
                <a:solidFill>
                  <a:srgbClr val="00B0F0"/>
                </a:solidFill>
                <a:latin typeface="Consolas" panose="020B0609020204030204" pitchFamily="49" charset="0"/>
              </a:rPr>
              <a:t>jdbc:mysql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://localhost:3306/hotel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root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*****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spring.jpa.show-sql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spring.jpa.hibernate.ddl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-auto=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update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spring.jpa.database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-platform=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org.hibernate.dialect.MySQL8Dialect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spring.jpa.properties.hibernate.dialect.storage_engine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 err="1">
                <a:solidFill>
                  <a:srgbClr val="00B0F0"/>
                </a:solidFill>
                <a:latin typeface="Consolas" panose="020B0609020204030204" pitchFamily="49" charset="0"/>
              </a:rPr>
              <a:t>innodb</a:t>
            </a:r>
            <a:endParaRPr lang="en-IN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logging.level.org.hibernate.SQL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DEBUG</a:t>
            </a:r>
          </a:p>
          <a:p>
            <a:pPr algn="l"/>
            <a:r>
              <a:rPr lang="en-IN" dirty="0" err="1">
                <a:solidFill>
                  <a:schemeClr val="tx1"/>
                </a:solidFill>
                <a:latin typeface="Consolas" panose="020B0609020204030204" pitchFamily="49" charset="0"/>
              </a:rPr>
              <a:t>logging.level.org.hibernate.type</a:t>
            </a:r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TRACE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5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795</TotalTime>
  <Words>689</Words>
  <Application>Microsoft Office PowerPoint</Application>
  <PresentationFormat>Widescreen</PresentationFormat>
  <Paragraphs>134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Arial</vt:lpstr>
      <vt:lpstr>Bookman Old Style</vt:lpstr>
      <vt:lpstr>Britannic Bold</vt:lpstr>
      <vt:lpstr>Calibri</vt:lpstr>
      <vt:lpstr>Century Gothic</vt:lpstr>
      <vt:lpstr>charter</vt:lpstr>
      <vt:lpstr>Clear Sans</vt:lpstr>
      <vt:lpstr>Consolas</vt:lpstr>
      <vt:lpstr>Garamond</vt:lpstr>
      <vt:lpstr>Goudy Old Style</vt:lpstr>
      <vt:lpstr>medium-content-sans-serif-font</vt:lpstr>
      <vt:lpstr>Menlo</vt:lpstr>
      <vt:lpstr>sohne</vt:lpstr>
      <vt:lpstr>Times New Roman</vt:lpstr>
      <vt:lpstr>Wingdings</vt:lpstr>
      <vt:lpstr>Mesh</vt:lpstr>
      <vt:lpstr>Hotel Management Project In Spring Boot with Hibernate and Angular</vt:lpstr>
      <vt:lpstr>Introduction</vt:lpstr>
      <vt:lpstr>       Technologies Used </vt:lpstr>
      <vt:lpstr>   Angular + spring boot crud full stack</vt:lpstr>
      <vt:lpstr>Project Requirements</vt:lpstr>
      <vt:lpstr>Crud Operation</vt:lpstr>
      <vt:lpstr>APPLICATION ARCHITECTURE</vt:lpstr>
      <vt:lpstr>Creating Spring Boot Project</vt:lpstr>
      <vt:lpstr>APPLICATION PROPERTIES</vt:lpstr>
      <vt:lpstr>Creating an Angular Project</vt:lpstr>
      <vt:lpstr>Angular app component diagram</vt:lpstr>
      <vt:lpstr>HOME PAGE</vt:lpstr>
      <vt:lpstr>SERVICES PAGE</vt:lpstr>
      <vt:lpstr>View STATUS PAGE</vt:lpstr>
      <vt:lpstr>UPDATE PAGE</vt:lpstr>
      <vt:lpstr>BOOK NOW PAGE</vt:lpstr>
      <vt:lpstr>CANCEL ROOM </vt:lpstr>
      <vt:lpstr>GALLERY</vt:lpstr>
      <vt:lpstr>GALLERY</vt:lpstr>
      <vt:lpstr>ABOUT US</vt:lpstr>
      <vt:lpstr>CONTACT US</vt:lpstr>
      <vt:lpstr>Database Structure</vt:lpstr>
      <vt:lpstr>FEATURES </vt:lpstr>
      <vt:lpstr>Advantages &amp; Scopes </vt:lpstr>
      <vt:lpstr>Conclusion &amp; Future Scope</vt:lpstr>
      <vt:lpstr>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HOTEL Management System</dc:title>
  <dc:creator>Dell Laptop</dc:creator>
  <cp:lastModifiedBy>Dell Laptop</cp:lastModifiedBy>
  <cp:revision>1</cp:revision>
  <dcterms:created xsi:type="dcterms:W3CDTF">2022-02-24T06:44:23Z</dcterms:created>
  <dcterms:modified xsi:type="dcterms:W3CDTF">2022-04-19T17:34:17Z</dcterms:modified>
</cp:coreProperties>
</file>